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4.xml" ContentType="application/vnd.openxmlformats-officedocument.them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tags/tag10.xml" ContentType="application/vnd.openxmlformats-officedocument.presentationml.tags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6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7.xml" ContentType="application/vnd.openxmlformats-officedocument.them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8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bookmarkIdSeed="2">
  <p:sldMasterIdLst>
    <p:sldMasterId id="2147483673" r:id="rId1"/>
    <p:sldMasterId id="2147483721" r:id="rId2"/>
    <p:sldMasterId id="2147483750" r:id="rId3"/>
    <p:sldMasterId id="2147483736" r:id="rId4"/>
    <p:sldMasterId id="2147483764" r:id="rId5"/>
    <p:sldMasterId id="2147483780" r:id="rId6"/>
    <p:sldMasterId id="2147483869" r:id="rId7"/>
    <p:sldMasterId id="2147483883" r:id="rId8"/>
    <p:sldMasterId id="2147483895" r:id="rId9"/>
  </p:sldMasterIdLst>
  <p:notesMasterIdLst>
    <p:notesMasterId r:id="rId22"/>
  </p:notesMasterIdLst>
  <p:handoutMasterIdLst>
    <p:handoutMasterId r:id="rId23"/>
  </p:handoutMasterIdLst>
  <p:sldIdLst>
    <p:sldId id="567" r:id="rId10"/>
    <p:sldId id="574" r:id="rId11"/>
    <p:sldId id="573" r:id="rId12"/>
    <p:sldId id="570" r:id="rId13"/>
    <p:sldId id="571" r:id="rId14"/>
    <p:sldId id="556" r:id="rId15"/>
    <p:sldId id="572" r:id="rId16"/>
    <p:sldId id="568" r:id="rId17"/>
    <p:sldId id="569" r:id="rId18"/>
    <p:sldId id="564" r:id="rId19"/>
    <p:sldId id="562" r:id="rId20"/>
    <p:sldId id="550" r:id="rId21"/>
  </p:sldIdLst>
  <p:sldSz cx="12192000" cy="6858000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Calibri Light" panose="020F0302020204030204" pitchFamily="34" charset="0"/>
      <p:regular r:id="rId28"/>
      <p:italic r:id="rId29"/>
    </p:embeddedFont>
    <p:embeddedFont>
      <p:font typeface="Barlow" panose="00000500000000000000" pitchFamily="2" charset="0"/>
      <p:regular r:id="rId30"/>
      <p:bold r:id="rId31"/>
      <p:italic r:id="rId32"/>
      <p:boldItalic r:id="rId33"/>
    </p:embeddedFont>
  </p:embeddedFontLst>
  <p:custDataLst>
    <p:tags r:id="rId34"/>
  </p:custDataLst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16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atália Storace" initials="NS" lastIdx="7" clrIdx="0">
    <p:extLst>
      <p:ext uri="{19B8F6BF-5375-455C-9EA6-DF929625EA0E}">
        <p15:presenceInfo xmlns:p15="http://schemas.microsoft.com/office/powerpoint/2012/main" userId="S-1-5-21-1537570087-1584349354-25656452-1247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  <a:srgbClr val="003E7D"/>
    <a:srgbClr val="000000"/>
    <a:srgbClr val="00163B"/>
    <a:srgbClr val="FFFFFF"/>
    <a:srgbClr val="16AFBD"/>
    <a:srgbClr val="FFFF66"/>
    <a:srgbClr val="9ADBE2"/>
    <a:srgbClr val="FF5925"/>
    <a:srgbClr val="98DB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édio 2 - Ênfas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C2FFA5D-87B4-456A-9821-1D502468CF0F}" styleName="Estilo com Tema 1 - Ênfas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F1AB2-1976-4502-BF36-3FF5EA218861}" styleName="Estilo Médio 4 - Ênfas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660" y="54"/>
      </p:cViewPr>
      <p:guideLst>
        <p:guide orient="horz" pos="381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font" Target="fonts/font3.fntdata"/><Relationship Id="rId39" Type="http://schemas.openxmlformats.org/officeDocument/2006/relationships/tableStyles" Target="tableStyles.xml"/><Relationship Id="rId21" Type="http://schemas.openxmlformats.org/officeDocument/2006/relationships/slide" Target="slides/slide12.xml"/><Relationship Id="rId34" Type="http://schemas.openxmlformats.org/officeDocument/2006/relationships/tags" Target="tags/tag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handoutMaster" Target="handoutMasters/handoutMaster1.xml"/><Relationship Id="rId28" Type="http://schemas.openxmlformats.org/officeDocument/2006/relationships/font" Target="fonts/font5.fntdata"/><Relationship Id="rId36" Type="http://schemas.openxmlformats.org/officeDocument/2006/relationships/presProps" Target="presProp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font" Target="fonts/font8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commentAuthors" Target="commentAuthor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9F0B75-5002-46FD-A467-3B1A2B78C2C0}" type="datetimeFigureOut">
              <a:rPr lang="pt-BR" smtClean="0"/>
              <a:t>20/07/2020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C78EAF-73CF-49BF-ADEA-E59D73FED4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00288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5DB809-6282-482A-BB96-293101DFA116}" type="datetimeFigureOut">
              <a:rPr lang="pt-BR" smtClean="0"/>
              <a:t>20/07/2020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E01E29-5138-43FD-B66F-331DBF842FE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575960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E01E29-5138-43FD-B66F-331DBF842FEB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56819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E01E29-5138-43FD-B66F-331DBF842FEB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13861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E01E29-5138-43FD-B66F-331DBF842FEB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39608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7.tiff"/><Relationship Id="rId4" Type="http://schemas.openxmlformats.org/officeDocument/2006/relationships/image" Target="../media/image6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tiff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7.tiff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hasCustomPrompt="1"/>
          </p:nvPr>
        </p:nvSpPr>
        <p:spPr>
          <a:xfrm>
            <a:off x="282688" y="599848"/>
            <a:ext cx="5820229" cy="2387600"/>
          </a:xfrm>
          <a:prstGeom prst="rect">
            <a:avLst/>
          </a:prstGeom>
        </p:spPr>
        <p:txBody>
          <a:bodyPr anchor="b"/>
          <a:lstStyle>
            <a:lvl1pPr algn="r">
              <a:defRPr sz="6000" b="1" baseline="0">
                <a:latin typeface="+mn-lt"/>
              </a:defRPr>
            </a:lvl1pPr>
          </a:lstStyle>
          <a:p>
            <a:r>
              <a:rPr lang="pt-BR"/>
              <a:t>INSIRA UM TÍTULO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1088" y="3602038"/>
            <a:ext cx="5921829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726E-71D6-46A6-A4B5-58D3B97AEA28}" type="slidenum">
              <a:rPr lang="pt-BR" smtClean="0"/>
              <a:t>‹nº›</a:t>
            </a:fld>
            <a:endParaRPr lang="pt-BR"/>
          </a:p>
        </p:txBody>
      </p:sp>
      <p:sp>
        <p:nvSpPr>
          <p:cNvPr id="15" name="Espaço Reservado para Imagem 14"/>
          <p:cNvSpPr>
            <a:spLocks noGrp="1"/>
          </p:cNvSpPr>
          <p:nvPr>
            <p:ph type="pic" sz="quarter" idx="13" hasCustomPrompt="1"/>
          </p:nvPr>
        </p:nvSpPr>
        <p:spPr>
          <a:xfrm>
            <a:off x="6001317" y="479425"/>
            <a:ext cx="5630863" cy="419417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baseline="0"/>
            </a:lvl1pPr>
          </a:lstStyle>
          <a:p>
            <a:r>
              <a:rPr lang="pt-BR"/>
              <a:t>INSIRA UM ÍCONE QUE REPRESENTE O TEMA DE SUA APRESENTAÇÃO</a:t>
            </a:r>
          </a:p>
        </p:txBody>
      </p:sp>
    </p:spTree>
    <p:extLst>
      <p:ext uri="{BB962C8B-B14F-4D97-AF65-F5344CB8AC3E}">
        <p14:creationId xmlns:p14="http://schemas.microsoft.com/office/powerpoint/2010/main" val="3032723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726E-71D6-46A6-A4B5-58D3B97AEA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81425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 algn="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726E-71D6-46A6-A4B5-58D3B97AEA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1816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726E-71D6-46A6-A4B5-58D3B97AEA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3423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726E-71D6-46A6-A4B5-58D3B97AEA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07953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726E-71D6-46A6-A4B5-58D3B97AEA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303143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 algn="r"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726E-71D6-46A6-A4B5-58D3B97AEA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5690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 algn="r"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/>
            </a:lvl1pPr>
          </a:lstStyle>
          <a:p>
            <a:fld id="{3950726E-71D6-46A6-A4B5-58D3B97AEA28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2192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726E-71D6-46A6-A4B5-58D3B97AEA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6431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0" y="6398984"/>
            <a:ext cx="2743200" cy="365125"/>
          </a:xfrm>
        </p:spPr>
        <p:txBody>
          <a:bodyPr/>
          <a:lstStyle/>
          <a:p>
            <a:fld id="{3950726E-71D6-46A6-A4B5-58D3B97AEA28}" type="slidenum">
              <a:rPr lang="pt-BR" smtClean="0"/>
              <a:t>‹nº›</a:t>
            </a:fld>
            <a:endParaRPr lang="pt-BR"/>
          </a:p>
        </p:txBody>
      </p:sp>
      <p:sp>
        <p:nvSpPr>
          <p:cNvPr id="7" name="Título 1"/>
          <p:cNvSpPr>
            <a:spLocks noGrp="1"/>
          </p:cNvSpPr>
          <p:nvPr>
            <p:ph type="ctrTitle" hasCustomPrompt="1"/>
          </p:nvPr>
        </p:nvSpPr>
        <p:spPr>
          <a:xfrm>
            <a:off x="282688" y="599848"/>
            <a:ext cx="5820229" cy="2387600"/>
          </a:xfrm>
          <a:prstGeom prst="rect">
            <a:avLst/>
          </a:prstGeom>
        </p:spPr>
        <p:txBody>
          <a:bodyPr anchor="b"/>
          <a:lstStyle>
            <a:lvl1pPr algn="r">
              <a:defRPr sz="6000" b="1" baseline="0">
                <a:latin typeface="+mn-lt"/>
              </a:defRPr>
            </a:lvl1pPr>
          </a:lstStyle>
          <a:p>
            <a:r>
              <a:rPr lang="pt-BR"/>
              <a:t>INSIRA UM TÍTULO</a:t>
            </a:r>
          </a:p>
        </p:txBody>
      </p:sp>
      <p:sp>
        <p:nvSpPr>
          <p:cNvPr id="8" name="Subtítulo 2"/>
          <p:cNvSpPr>
            <a:spLocks noGrp="1"/>
          </p:cNvSpPr>
          <p:nvPr>
            <p:ph type="subTitle" idx="1"/>
          </p:nvPr>
        </p:nvSpPr>
        <p:spPr>
          <a:xfrm>
            <a:off x="181088" y="3602038"/>
            <a:ext cx="5921829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9" name="Espaço Reservado para Imagem 14"/>
          <p:cNvSpPr>
            <a:spLocks noGrp="1"/>
          </p:cNvSpPr>
          <p:nvPr>
            <p:ph type="pic" sz="quarter" idx="13" hasCustomPrompt="1"/>
          </p:nvPr>
        </p:nvSpPr>
        <p:spPr>
          <a:xfrm>
            <a:off x="6001317" y="479425"/>
            <a:ext cx="5630863" cy="419417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baseline="0"/>
            </a:lvl1pPr>
          </a:lstStyle>
          <a:p>
            <a:r>
              <a:rPr lang="pt-BR"/>
              <a:t>INSIRA UM ÍCONE QUE REPRESENTE O TEMA DE SUA APRESENTAÇÃO</a:t>
            </a:r>
          </a:p>
        </p:txBody>
      </p:sp>
    </p:spTree>
    <p:extLst>
      <p:ext uri="{BB962C8B-B14F-4D97-AF65-F5344CB8AC3E}">
        <p14:creationId xmlns:p14="http://schemas.microsoft.com/office/powerpoint/2010/main" val="27262995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0" y="6398984"/>
            <a:ext cx="2743200" cy="365125"/>
          </a:xfrm>
        </p:spPr>
        <p:txBody>
          <a:bodyPr/>
          <a:lstStyle/>
          <a:p>
            <a:fld id="{3950726E-71D6-46A6-A4B5-58D3B97AEA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90440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 algn="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0" y="6412632"/>
            <a:ext cx="2743200" cy="365125"/>
          </a:xfrm>
        </p:spPr>
        <p:txBody>
          <a:bodyPr/>
          <a:lstStyle/>
          <a:p>
            <a:fld id="{3950726E-71D6-46A6-A4B5-58D3B97AEA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57794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0" y="6398984"/>
            <a:ext cx="2743200" cy="365125"/>
          </a:xfrm>
        </p:spPr>
        <p:txBody>
          <a:bodyPr/>
          <a:lstStyle/>
          <a:p>
            <a:fld id="{3950726E-71D6-46A6-A4B5-58D3B97AEA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6896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0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0" y="6398984"/>
            <a:ext cx="2743200" cy="365125"/>
          </a:xfrm>
        </p:spPr>
        <p:txBody>
          <a:bodyPr/>
          <a:lstStyle/>
          <a:p>
            <a:fld id="{3950726E-71D6-46A6-A4B5-58D3B97AEA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93087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4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0" y="6398984"/>
            <a:ext cx="2743200" cy="365125"/>
          </a:xfrm>
        </p:spPr>
        <p:txBody>
          <a:bodyPr/>
          <a:lstStyle/>
          <a:p>
            <a:fld id="{3950726E-71D6-46A6-A4B5-58D3B97AEA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0188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 algn="r"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0" y="6398984"/>
            <a:ext cx="2743200" cy="365125"/>
          </a:xfrm>
        </p:spPr>
        <p:txBody>
          <a:bodyPr/>
          <a:lstStyle/>
          <a:p>
            <a:fld id="{3950726E-71D6-46A6-A4B5-58D3B97AEA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2204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 algn="r"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0" y="6398984"/>
            <a:ext cx="2743200" cy="365125"/>
          </a:xfrm>
        </p:spPr>
        <p:txBody>
          <a:bodyPr/>
          <a:lstStyle/>
          <a:p>
            <a:fld id="{3950726E-71D6-46A6-A4B5-58D3B97AEA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43536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0" y="6398984"/>
            <a:ext cx="2743200" cy="365125"/>
          </a:xfrm>
        </p:spPr>
        <p:txBody>
          <a:bodyPr/>
          <a:lstStyle/>
          <a:p>
            <a:fld id="{3950726E-71D6-46A6-A4B5-58D3B97AEA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8538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0" y="6398984"/>
            <a:ext cx="2743200" cy="365125"/>
          </a:xfrm>
        </p:spPr>
        <p:txBody>
          <a:bodyPr/>
          <a:lstStyle/>
          <a:p>
            <a:fld id="{3950726E-71D6-46A6-A4B5-58D3B97AEA28}" type="slidenum">
              <a:rPr lang="pt-BR" smtClean="0"/>
              <a:t>‹nº›</a:t>
            </a:fld>
            <a:endParaRPr lang="pt-BR"/>
          </a:p>
        </p:txBody>
      </p:sp>
      <p:sp>
        <p:nvSpPr>
          <p:cNvPr id="7" name="Título 1"/>
          <p:cNvSpPr>
            <a:spLocks noGrp="1"/>
          </p:cNvSpPr>
          <p:nvPr>
            <p:ph type="ctrTitle" hasCustomPrompt="1"/>
          </p:nvPr>
        </p:nvSpPr>
        <p:spPr>
          <a:xfrm>
            <a:off x="282688" y="599848"/>
            <a:ext cx="5820229" cy="2387600"/>
          </a:xfrm>
          <a:prstGeom prst="rect">
            <a:avLst/>
          </a:prstGeom>
        </p:spPr>
        <p:txBody>
          <a:bodyPr anchor="b"/>
          <a:lstStyle>
            <a:lvl1pPr algn="r">
              <a:defRPr sz="6000" b="1" baseline="0">
                <a:latin typeface="+mn-lt"/>
              </a:defRPr>
            </a:lvl1pPr>
          </a:lstStyle>
          <a:p>
            <a:r>
              <a:rPr lang="pt-BR"/>
              <a:t>INSIRA UM TÍTULO</a:t>
            </a:r>
          </a:p>
        </p:txBody>
      </p:sp>
      <p:sp>
        <p:nvSpPr>
          <p:cNvPr id="8" name="Subtítulo 2"/>
          <p:cNvSpPr>
            <a:spLocks noGrp="1"/>
          </p:cNvSpPr>
          <p:nvPr>
            <p:ph type="subTitle" idx="1"/>
          </p:nvPr>
        </p:nvSpPr>
        <p:spPr>
          <a:xfrm>
            <a:off x="181088" y="3602038"/>
            <a:ext cx="5921829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9" name="Espaço Reservado para Imagem 14"/>
          <p:cNvSpPr>
            <a:spLocks noGrp="1"/>
          </p:cNvSpPr>
          <p:nvPr>
            <p:ph type="pic" sz="quarter" idx="13" hasCustomPrompt="1"/>
          </p:nvPr>
        </p:nvSpPr>
        <p:spPr>
          <a:xfrm>
            <a:off x="6001317" y="479425"/>
            <a:ext cx="5630863" cy="419417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baseline="0"/>
            </a:lvl1pPr>
          </a:lstStyle>
          <a:p>
            <a:r>
              <a:rPr lang="pt-BR"/>
              <a:t>INSIRA UM ÍCONE QUE REPRESENTE O TEMA DE SUA APRESENTAÇÃO</a:t>
            </a:r>
          </a:p>
        </p:txBody>
      </p:sp>
    </p:spTree>
    <p:extLst>
      <p:ext uri="{BB962C8B-B14F-4D97-AF65-F5344CB8AC3E}">
        <p14:creationId xmlns:p14="http://schemas.microsoft.com/office/powerpoint/2010/main" val="34287564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0" y="6398984"/>
            <a:ext cx="2743200" cy="365125"/>
          </a:xfrm>
        </p:spPr>
        <p:txBody>
          <a:bodyPr/>
          <a:lstStyle>
            <a:lvl1pPr>
              <a:defRPr sz="2400"/>
            </a:lvl1pPr>
          </a:lstStyle>
          <a:p>
            <a:fld id="{3950726E-71D6-46A6-A4B5-58D3B97AEA28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53283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 algn="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0" y="6398984"/>
            <a:ext cx="2743200" cy="365125"/>
          </a:xfrm>
        </p:spPr>
        <p:txBody>
          <a:bodyPr/>
          <a:lstStyle/>
          <a:p>
            <a:fld id="{3950726E-71D6-46A6-A4B5-58D3B97AEA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83107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0" y="6398984"/>
            <a:ext cx="2743200" cy="365125"/>
          </a:xfrm>
        </p:spPr>
        <p:txBody>
          <a:bodyPr/>
          <a:lstStyle/>
          <a:p>
            <a:fld id="{3950726E-71D6-46A6-A4B5-58D3B97AEA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995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0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0" y="6398984"/>
            <a:ext cx="2743200" cy="365125"/>
          </a:xfrm>
        </p:spPr>
        <p:txBody>
          <a:bodyPr/>
          <a:lstStyle/>
          <a:p>
            <a:fld id="{3950726E-71D6-46A6-A4B5-58D3B97AEA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58140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4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0" y="6398984"/>
            <a:ext cx="2743200" cy="365125"/>
          </a:xfrm>
        </p:spPr>
        <p:txBody>
          <a:bodyPr/>
          <a:lstStyle/>
          <a:p>
            <a:fld id="{3950726E-71D6-46A6-A4B5-58D3B97AEA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66858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 algn="r"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0" y="6398984"/>
            <a:ext cx="2743200" cy="365125"/>
          </a:xfrm>
        </p:spPr>
        <p:txBody>
          <a:bodyPr/>
          <a:lstStyle/>
          <a:p>
            <a:fld id="{3950726E-71D6-46A6-A4B5-58D3B97AEA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77868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 algn="r"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0" y="6398984"/>
            <a:ext cx="2743200" cy="365125"/>
          </a:xfrm>
        </p:spPr>
        <p:txBody>
          <a:bodyPr/>
          <a:lstStyle/>
          <a:p>
            <a:fld id="{3950726E-71D6-46A6-A4B5-58D3B97AEA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015963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662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0" y="6398984"/>
            <a:ext cx="2743200" cy="365125"/>
          </a:xfrm>
        </p:spPr>
        <p:txBody>
          <a:bodyPr/>
          <a:lstStyle/>
          <a:p>
            <a:fld id="{3950726E-71D6-46A6-A4B5-58D3B97AEA28}" type="slidenum">
              <a:rPr lang="pt-BR" smtClean="0"/>
              <a:t>‹nº›</a:t>
            </a:fld>
            <a:endParaRPr lang="pt-BR"/>
          </a:p>
        </p:txBody>
      </p:sp>
      <p:sp>
        <p:nvSpPr>
          <p:cNvPr id="10" name="Título 1"/>
          <p:cNvSpPr>
            <a:spLocks noGrp="1"/>
          </p:cNvSpPr>
          <p:nvPr>
            <p:ph type="ctrTitle" hasCustomPrompt="1"/>
          </p:nvPr>
        </p:nvSpPr>
        <p:spPr>
          <a:xfrm>
            <a:off x="282688" y="643846"/>
            <a:ext cx="5820229" cy="2387600"/>
          </a:xfrm>
          <a:prstGeom prst="rect">
            <a:avLst/>
          </a:prstGeom>
        </p:spPr>
        <p:txBody>
          <a:bodyPr anchor="b"/>
          <a:lstStyle>
            <a:lvl1pPr algn="r">
              <a:defRPr sz="6000" b="1" baseline="0">
                <a:latin typeface="+mn-lt"/>
              </a:defRPr>
            </a:lvl1pPr>
          </a:lstStyle>
          <a:p>
            <a:r>
              <a:rPr lang="pt-BR"/>
              <a:t>INSIRA UM TÍTULO</a:t>
            </a:r>
          </a:p>
        </p:txBody>
      </p:sp>
      <p:sp>
        <p:nvSpPr>
          <p:cNvPr id="11" name="Subtítulo 2"/>
          <p:cNvSpPr>
            <a:spLocks noGrp="1"/>
          </p:cNvSpPr>
          <p:nvPr>
            <p:ph type="subTitle" idx="1"/>
          </p:nvPr>
        </p:nvSpPr>
        <p:spPr>
          <a:xfrm>
            <a:off x="181088" y="3602038"/>
            <a:ext cx="5921829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12" name="Espaço Reservado para Imagem 14"/>
          <p:cNvSpPr>
            <a:spLocks noGrp="1"/>
          </p:cNvSpPr>
          <p:nvPr>
            <p:ph type="pic" sz="quarter" idx="13" hasCustomPrompt="1"/>
          </p:nvPr>
        </p:nvSpPr>
        <p:spPr>
          <a:xfrm>
            <a:off x="6001317" y="479425"/>
            <a:ext cx="5630863" cy="419417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baseline="0"/>
            </a:lvl1pPr>
          </a:lstStyle>
          <a:p>
            <a:r>
              <a:rPr lang="pt-BR"/>
              <a:t>INSIRA UM ÍCONE QUE REPRESENTE O TEMA DE SUA APRESENTAÇÃO</a:t>
            </a:r>
          </a:p>
        </p:txBody>
      </p:sp>
    </p:spTree>
    <p:extLst>
      <p:ext uri="{BB962C8B-B14F-4D97-AF65-F5344CB8AC3E}">
        <p14:creationId xmlns:p14="http://schemas.microsoft.com/office/powerpoint/2010/main" val="111517203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0" y="6398984"/>
            <a:ext cx="2743200" cy="365125"/>
          </a:xfrm>
        </p:spPr>
        <p:txBody>
          <a:bodyPr/>
          <a:lstStyle/>
          <a:p>
            <a:fld id="{3950726E-71D6-46A6-A4B5-58D3B97AEA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721137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 algn="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0" y="6398984"/>
            <a:ext cx="2743200" cy="365125"/>
          </a:xfrm>
        </p:spPr>
        <p:txBody>
          <a:bodyPr/>
          <a:lstStyle/>
          <a:p>
            <a:fld id="{3950726E-71D6-46A6-A4B5-58D3B97AEA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667218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0" y="6398984"/>
            <a:ext cx="2743200" cy="365125"/>
          </a:xfrm>
        </p:spPr>
        <p:txBody>
          <a:bodyPr/>
          <a:lstStyle/>
          <a:p>
            <a:fld id="{3950726E-71D6-46A6-A4B5-58D3B97AEA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794871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0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0" y="6398984"/>
            <a:ext cx="2743200" cy="365125"/>
          </a:xfrm>
        </p:spPr>
        <p:txBody>
          <a:bodyPr/>
          <a:lstStyle/>
          <a:p>
            <a:fld id="{3950726E-71D6-46A6-A4B5-58D3B97AEA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874906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4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0" y="6398984"/>
            <a:ext cx="2743200" cy="365125"/>
          </a:xfrm>
        </p:spPr>
        <p:txBody>
          <a:bodyPr/>
          <a:lstStyle/>
          <a:p>
            <a:fld id="{3950726E-71D6-46A6-A4B5-58D3B97AEA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8553540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 algn="r"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0" y="6398984"/>
            <a:ext cx="2743200" cy="365125"/>
          </a:xfrm>
        </p:spPr>
        <p:txBody>
          <a:bodyPr/>
          <a:lstStyle/>
          <a:p>
            <a:fld id="{3950726E-71D6-46A6-A4B5-58D3B97AEA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897943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 algn="r"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0" y="6398984"/>
            <a:ext cx="2743200" cy="365125"/>
          </a:xfrm>
        </p:spPr>
        <p:txBody>
          <a:bodyPr/>
          <a:lstStyle/>
          <a:p>
            <a:fld id="{3950726E-71D6-46A6-A4B5-58D3B97AEA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009244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0" y="6398984"/>
            <a:ext cx="2743200" cy="365125"/>
          </a:xfrm>
        </p:spPr>
        <p:txBody>
          <a:bodyPr/>
          <a:lstStyle/>
          <a:p>
            <a:fld id="{3950726E-71D6-46A6-A4B5-58D3B97AEA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38064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7923134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Users\Diego Simões\Desktop\3GEN\Marca 3GEN\Símbolo Cortado.png">
            <a:extLst>
              <a:ext uri="{FF2B5EF4-FFF2-40B4-BE49-F238E27FC236}">
                <a16:creationId xmlns:a16="http://schemas.microsoft.com/office/drawing/2014/main" id="{7C56049C-D669-764D-B4D8-84BFF13D473D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t="-7794" r="-58325" b="18146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miter lim="800000"/>
            <a:headEnd/>
            <a:tailEnd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465D6E7-AEC1-AE47-8A1C-8286A7AFA953}"/>
              </a:ext>
            </a:extLst>
          </p:cNvPr>
          <p:cNvSpPr/>
          <p:nvPr userDrawn="1"/>
        </p:nvSpPr>
        <p:spPr bwMode="auto">
          <a:xfrm>
            <a:off x="7104592" y="0"/>
            <a:ext cx="5087408" cy="6858000"/>
          </a:xfrm>
          <a:prstGeom prst="rect">
            <a:avLst/>
          </a:prstGeom>
          <a:solidFill>
            <a:schemeClr val="bg2">
              <a:lumMod val="95000"/>
            </a:scheme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1867" noProof="0">
              <a:solidFill>
                <a:schemeClr val="tx2"/>
              </a:solidFill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B2FF5F31-84A8-F548-894F-9ABBB2DEF6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44205" y="6294222"/>
            <a:ext cx="1408018" cy="603515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8E05F62E-4AFE-E646-B973-2132124AF4A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5360" y="6258168"/>
            <a:ext cx="1328594" cy="531507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0CD6A749-CDD6-8A4E-902D-4AC6EF251E1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831948" y="6227472"/>
            <a:ext cx="1655968" cy="513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89507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dr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824F899-2919-374F-B2DE-D6C46D7787F6}"/>
              </a:ext>
            </a:extLst>
          </p:cNvPr>
          <p:cNvCxnSpPr/>
          <p:nvPr/>
        </p:nvCxnSpPr>
        <p:spPr>
          <a:xfrm>
            <a:off x="469900" y="457200"/>
            <a:ext cx="0" cy="685800"/>
          </a:xfrm>
          <a:prstGeom prst="line">
            <a:avLst/>
          </a:prstGeom>
          <a:ln w="63500">
            <a:solidFill>
              <a:schemeClr val="accent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1">
            <a:extLst>
              <a:ext uri="{FF2B5EF4-FFF2-40B4-BE49-F238E27FC236}">
                <a16:creationId xmlns:a16="http://schemas.microsoft.com/office/drawing/2014/main" id="{81BF6A07-644F-454F-A1F4-BDF91BB73E13}"/>
              </a:ext>
            </a:extLst>
          </p:cNvPr>
          <p:cNvCxnSpPr/>
          <p:nvPr userDrawn="1"/>
        </p:nvCxnSpPr>
        <p:spPr>
          <a:xfrm>
            <a:off x="469900" y="457200"/>
            <a:ext cx="0" cy="685800"/>
          </a:xfrm>
          <a:prstGeom prst="line">
            <a:avLst/>
          </a:prstGeom>
          <a:ln w="63500">
            <a:solidFill>
              <a:schemeClr val="accent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6">
            <a:extLst>
              <a:ext uri="{FF2B5EF4-FFF2-40B4-BE49-F238E27FC236}">
                <a16:creationId xmlns:a16="http://schemas.microsoft.com/office/drawing/2014/main" id="{A5A2D5FF-A3A1-D043-85FC-7A2B6C8902BD}"/>
              </a:ext>
            </a:extLst>
          </p:cNvPr>
          <p:cNvCxnSpPr/>
          <p:nvPr userDrawn="1"/>
        </p:nvCxnSpPr>
        <p:spPr>
          <a:xfrm>
            <a:off x="11163300" y="6311902"/>
            <a:ext cx="0" cy="244475"/>
          </a:xfrm>
          <a:prstGeom prst="line">
            <a:avLst/>
          </a:prstGeom>
          <a:ln w="63500">
            <a:solidFill>
              <a:schemeClr val="accent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7">
            <a:extLst>
              <a:ext uri="{FF2B5EF4-FFF2-40B4-BE49-F238E27FC236}">
                <a16:creationId xmlns:a16="http://schemas.microsoft.com/office/drawing/2014/main" id="{56F6D1A9-2820-874E-996F-5C7A356F2654}"/>
              </a:ext>
            </a:extLst>
          </p:cNvPr>
          <p:cNvSpPr txBox="1">
            <a:spLocks/>
          </p:cNvSpPr>
          <p:nvPr userDrawn="1"/>
        </p:nvSpPr>
        <p:spPr>
          <a:xfrm>
            <a:off x="4286250" y="6598710"/>
            <a:ext cx="3632200" cy="20313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 lang="uk-UA" sz="4500" b="1">
                <a:latin typeface="+mn-lt"/>
                <a:ea typeface="Roboto Condensed" panose="02000000000000000000" pitchFamily="2" charset="0"/>
                <a:cs typeface="+mn-cs"/>
              </a:defRPr>
            </a:lvl1pPr>
          </a:lstStyle>
          <a:p>
            <a:pPr algn="ctr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pt-BR" sz="800" b="0" noProof="0"/>
              <a:t>© 2019 – 3GEN Gestão Estratégica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84201" y="589161"/>
            <a:ext cx="10693400" cy="406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>
              <a:defRPr lang="uk-UA" sz="2267" b="1">
                <a:latin typeface="+mn-lt"/>
                <a:ea typeface="Roboto Condensed" panose="02000000000000000000" pitchFamily="2" charset="0"/>
                <a:cs typeface="+mn-cs"/>
              </a:defRPr>
            </a:lvl1pPr>
          </a:lstStyle>
          <a:p>
            <a:pPr lvl="0"/>
            <a:endParaRPr lang="pt-BR" noProof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185E725-6626-2440-BDC8-054A6751547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277601" y="6251575"/>
            <a:ext cx="650288" cy="400110"/>
          </a:xfrm>
          <a:prstGeom prst="rect">
            <a:avLst/>
          </a:prstGeom>
        </p:spPr>
        <p:txBody>
          <a:bodyPr wrap="square" rtlCol="0">
            <a:spAutoFit/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lang="uk-UA" sz="1067" b="1">
                <a:solidFill>
                  <a:schemeClr val="accent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pt-BR" noProof="0"/>
              <a:t>pág.</a:t>
            </a:r>
          </a:p>
          <a:p>
            <a:pPr>
              <a:defRPr/>
            </a:pPr>
            <a:r>
              <a:rPr lang="pt-BR" sz="933" noProof="0"/>
              <a:t>0</a:t>
            </a:r>
            <a:fld id="{14832FC0-061B-4F4B-AFCF-8EB14EE41585}" type="slidenum">
              <a:rPr lang="pt-BR" sz="933" noProof="0" smtClean="0"/>
              <a:pPr>
                <a:defRPr/>
              </a:pPr>
              <a:t>‹nº›</a:t>
            </a:fld>
            <a:endParaRPr lang="pt-BR" sz="933" noProof="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1FBF6628-4434-D045-AECA-EDEE975FD8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504050" y="6281870"/>
            <a:ext cx="1408018" cy="603515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BCBA3A49-0034-1346-89E1-265FB20A5E7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96" y="6281869"/>
            <a:ext cx="1328594" cy="531507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38A3C16F-7675-A94E-A60F-A065D8E452C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704084" y="6227472"/>
            <a:ext cx="1655968" cy="513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184550"/>
      </p:ext>
    </p:extLst>
  </p:cSld>
  <p:clrMapOvr>
    <a:masterClrMapping/>
  </p:clrMapOvr>
  <p:hf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0" y="6398984"/>
            <a:ext cx="2743200" cy="365125"/>
          </a:xfrm>
        </p:spPr>
        <p:txBody>
          <a:bodyPr/>
          <a:lstStyle/>
          <a:p>
            <a:fld id="{3950726E-71D6-46A6-A4B5-58D3B97AEA28}" type="slidenum">
              <a:rPr lang="pt-BR" smtClean="0"/>
              <a:t>‹nº›</a:t>
            </a:fld>
            <a:endParaRPr lang="pt-BR"/>
          </a:p>
        </p:txBody>
      </p:sp>
      <p:sp>
        <p:nvSpPr>
          <p:cNvPr id="7" name="Título 1"/>
          <p:cNvSpPr>
            <a:spLocks noGrp="1"/>
          </p:cNvSpPr>
          <p:nvPr>
            <p:ph type="ctrTitle" hasCustomPrompt="1"/>
          </p:nvPr>
        </p:nvSpPr>
        <p:spPr>
          <a:xfrm>
            <a:off x="282688" y="599848"/>
            <a:ext cx="5820229" cy="2387600"/>
          </a:xfrm>
          <a:prstGeom prst="rect">
            <a:avLst/>
          </a:prstGeom>
        </p:spPr>
        <p:txBody>
          <a:bodyPr anchor="b"/>
          <a:lstStyle>
            <a:lvl1pPr algn="r">
              <a:defRPr sz="6000" b="1" baseline="0">
                <a:latin typeface="+mn-lt"/>
              </a:defRPr>
            </a:lvl1pPr>
          </a:lstStyle>
          <a:p>
            <a:r>
              <a:rPr lang="pt-BR"/>
              <a:t>INSIRA UM TÍTULO</a:t>
            </a:r>
          </a:p>
        </p:txBody>
      </p:sp>
      <p:sp>
        <p:nvSpPr>
          <p:cNvPr id="8" name="Subtítulo 2"/>
          <p:cNvSpPr>
            <a:spLocks noGrp="1"/>
          </p:cNvSpPr>
          <p:nvPr>
            <p:ph type="subTitle" idx="1"/>
          </p:nvPr>
        </p:nvSpPr>
        <p:spPr>
          <a:xfrm>
            <a:off x="181088" y="3602038"/>
            <a:ext cx="5921829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9" name="Espaço Reservado para Imagem 14"/>
          <p:cNvSpPr>
            <a:spLocks noGrp="1"/>
          </p:cNvSpPr>
          <p:nvPr>
            <p:ph type="pic" sz="quarter" idx="13" hasCustomPrompt="1"/>
          </p:nvPr>
        </p:nvSpPr>
        <p:spPr>
          <a:xfrm>
            <a:off x="6001317" y="479425"/>
            <a:ext cx="5630863" cy="419417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baseline="0"/>
            </a:lvl1pPr>
          </a:lstStyle>
          <a:p>
            <a:r>
              <a:rPr lang="pt-BR"/>
              <a:t>INSIRA UM ÍCONE QUE REPRESENTE O TEMA DE SUA APRESENTAÇÃO</a:t>
            </a:r>
          </a:p>
        </p:txBody>
      </p:sp>
    </p:spTree>
    <p:extLst>
      <p:ext uri="{BB962C8B-B14F-4D97-AF65-F5344CB8AC3E}">
        <p14:creationId xmlns:p14="http://schemas.microsoft.com/office/powerpoint/2010/main" val="414155313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0" y="6398984"/>
            <a:ext cx="2743200" cy="365125"/>
          </a:xfrm>
        </p:spPr>
        <p:txBody>
          <a:bodyPr/>
          <a:lstStyle/>
          <a:p>
            <a:fld id="{3950726E-71D6-46A6-A4B5-58D3B97AEA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2673401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 algn="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0" y="6398984"/>
            <a:ext cx="2743200" cy="365125"/>
          </a:xfrm>
        </p:spPr>
        <p:txBody>
          <a:bodyPr/>
          <a:lstStyle/>
          <a:p>
            <a:fld id="{3950726E-71D6-46A6-A4B5-58D3B97AEA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473664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0" y="6398984"/>
            <a:ext cx="2743200" cy="365125"/>
          </a:xfrm>
        </p:spPr>
        <p:txBody>
          <a:bodyPr/>
          <a:lstStyle/>
          <a:p>
            <a:fld id="{3950726E-71D6-46A6-A4B5-58D3B97AEA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585646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0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0" y="6398984"/>
            <a:ext cx="2743200" cy="365125"/>
          </a:xfrm>
        </p:spPr>
        <p:txBody>
          <a:bodyPr/>
          <a:lstStyle/>
          <a:p>
            <a:fld id="{3950726E-71D6-46A6-A4B5-58D3B97AEA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68015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4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0" y="6398984"/>
            <a:ext cx="2743200" cy="365125"/>
          </a:xfrm>
        </p:spPr>
        <p:txBody>
          <a:bodyPr/>
          <a:lstStyle/>
          <a:p>
            <a:fld id="{3950726E-71D6-46A6-A4B5-58D3B97AEA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9621871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 algn="r"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0" y="6398984"/>
            <a:ext cx="2743200" cy="365125"/>
          </a:xfrm>
        </p:spPr>
        <p:txBody>
          <a:bodyPr/>
          <a:lstStyle/>
          <a:p>
            <a:fld id="{3950726E-71D6-46A6-A4B5-58D3B97AEA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267223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 algn="r"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0" y="6398984"/>
            <a:ext cx="2743200" cy="365125"/>
          </a:xfrm>
        </p:spPr>
        <p:txBody>
          <a:bodyPr/>
          <a:lstStyle/>
          <a:p>
            <a:fld id="{3950726E-71D6-46A6-A4B5-58D3B97AEA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064651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9049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0" y="6398984"/>
            <a:ext cx="2743200" cy="365125"/>
          </a:xfrm>
        </p:spPr>
        <p:txBody>
          <a:bodyPr/>
          <a:lstStyle/>
          <a:p>
            <a:fld id="{3950726E-71D6-46A6-A4B5-58D3B97AEA28}" type="slidenum">
              <a:rPr lang="pt-BR" smtClean="0"/>
              <a:t>‹nº›</a:t>
            </a:fld>
            <a:endParaRPr lang="pt-BR"/>
          </a:p>
        </p:txBody>
      </p:sp>
      <p:sp>
        <p:nvSpPr>
          <p:cNvPr id="10" name="Título 1"/>
          <p:cNvSpPr>
            <a:spLocks noGrp="1"/>
          </p:cNvSpPr>
          <p:nvPr>
            <p:ph type="ctrTitle" hasCustomPrompt="1"/>
          </p:nvPr>
        </p:nvSpPr>
        <p:spPr>
          <a:xfrm>
            <a:off x="282688" y="643846"/>
            <a:ext cx="5820229" cy="2387600"/>
          </a:xfrm>
          <a:prstGeom prst="rect">
            <a:avLst/>
          </a:prstGeom>
        </p:spPr>
        <p:txBody>
          <a:bodyPr anchor="b"/>
          <a:lstStyle>
            <a:lvl1pPr algn="r">
              <a:defRPr sz="6000" b="1" baseline="0">
                <a:latin typeface="+mn-lt"/>
              </a:defRPr>
            </a:lvl1pPr>
          </a:lstStyle>
          <a:p>
            <a:r>
              <a:rPr lang="pt-BR"/>
              <a:t>INSIRA UM TÍTULO</a:t>
            </a:r>
          </a:p>
        </p:txBody>
      </p:sp>
      <p:sp>
        <p:nvSpPr>
          <p:cNvPr id="11" name="Subtítulo 2"/>
          <p:cNvSpPr>
            <a:spLocks noGrp="1"/>
          </p:cNvSpPr>
          <p:nvPr>
            <p:ph type="subTitle" idx="1"/>
          </p:nvPr>
        </p:nvSpPr>
        <p:spPr>
          <a:xfrm>
            <a:off x="181088" y="3602038"/>
            <a:ext cx="5921829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12" name="Espaço Reservado para Imagem 14"/>
          <p:cNvSpPr>
            <a:spLocks noGrp="1"/>
          </p:cNvSpPr>
          <p:nvPr>
            <p:ph type="pic" sz="quarter" idx="13" hasCustomPrompt="1"/>
          </p:nvPr>
        </p:nvSpPr>
        <p:spPr>
          <a:xfrm>
            <a:off x="6001317" y="479425"/>
            <a:ext cx="5630863" cy="419417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baseline="0"/>
            </a:lvl1pPr>
          </a:lstStyle>
          <a:p>
            <a:r>
              <a:rPr lang="pt-BR"/>
              <a:t>INSIRA UM ÍCONE QUE REPRESENTE O TEMA DE SUA APRESENTAÇÃO</a:t>
            </a:r>
          </a:p>
        </p:txBody>
      </p:sp>
    </p:spTree>
    <p:extLst>
      <p:ext uri="{BB962C8B-B14F-4D97-AF65-F5344CB8AC3E}">
        <p14:creationId xmlns:p14="http://schemas.microsoft.com/office/powerpoint/2010/main" val="339594103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0" y="6398984"/>
            <a:ext cx="2743200" cy="365125"/>
          </a:xfrm>
        </p:spPr>
        <p:txBody>
          <a:bodyPr/>
          <a:lstStyle/>
          <a:p>
            <a:fld id="{3950726E-71D6-46A6-A4B5-58D3B97AEA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7093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 algn="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0" y="6398984"/>
            <a:ext cx="2743200" cy="365125"/>
          </a:xfrm>
        </p:spPr>
        <p:txBody>
          <a:bodyPr/>
          <a:lstStyle/>
          <a:p>
            <a:fld id="{3950726E-71D6-46A6-A4B5-58D3B97AEA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049177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0" y="6398984"/>
            <a:ext cx="2743200" cy="365125"/>
          </a:xfrm>
        </p:spPr>
        <p:txBody>
          <a:bodyPr/>
          <a:lstStyle/>
          <a:p>
            <a:fld id="{3950726E-71D6-46A6-A4B5-58D3B97AEA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0068495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0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0" y="6398984"/>
            <a:ext cx="2743200" cy="365125"/>
          </a:xfrm>
        </p:spPr>
        <p:txBody>
          <a:bodyPr/>
          <a:lstStyle/>
          <a:p>
            <a:fld id="{3950726E-71D6-46A6-A4B5-58D3B97AEA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3793908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4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0" y="6398984"/>
            <a:ext cx="2743200" cy="365125"/>
          </a:xfrm>
        </p:spPr>
        <p:txBody>
          <a:bodyPr/>
          <a:lstStyle/>
          <a:p>
            <a:fld id="{3950726E-71D6-46A6-A4B5-58D3B97AEA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798725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 algn="r"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0" y="6398984"/>
            <a:ext cx="2743200" cy="365125"/>
          </a:xfrm>
        </p:spPr>
        <p:txBody>
          <a:bodyPr/>
          <a:lstStyle/>
          <a:p>
            <a:fld id="{3950726E-71D6-46A6-A4B5-58D3B97AEA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7027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 algn="r"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0" y="6398984"/>
            <a:ext cx="2743200" cy="365125"/>
          </a:xfrm>
        </p:spPr>
        <p:txBody>
          <a:bodyPr/>
          <a:lstStyle/>
          <a:p>
            <a:fld id="{3950726E-71D6-46A6-A4B5-58D3B97AEA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703457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0" y="6398984"/>
            <a:ext cx="2743200" cy="365125"/>
          </a:xfrm>
        </p:spPr>
        <p:txBody>
          <a:bodyPr/>
          <a:lstStyle/>
          <a:p>
            <a:fld id="{3950726E-71D6-46A6-A4B5-58D3B97AEA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8413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99DD0-6DCF-478D-83B1-C56899AB8426}" type="datetimeFigureOut">
              <a:rPr lang="pt-BR" smtClean="0"/>
              <a:t>20/07/2020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76902-2299-4D91-B6A5-C5832199D18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408045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99DD0-6DCF-478D-83B1-C56899AB8426}" type="datetimeFigureOut">
              <a:rPr lang="pt-BR" smtClean="0"/>
              <a:t>20/07/2020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76902-2299-4D91-B6A5-C5832199D18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267155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99DD0-6DCF-478D-83B1-C56899AB8426}" type="datetimeFigureOut">
              <a:rPr lang="pt-BR" smtClean="0"/>
              <a:t>20/07/2020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76902-2299-4D91-B6A5-C5832199D18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530721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99DD0-6DCF-478D-83B1-C56899AB8426}" type="datetimeFigureOut">
              <a:rPr lang="pt-BR" smtClean="0"/>
              <a:t>20/07/2020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76902-2299-4D91-B6A5-C5832199D18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180497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99DD0-6DCF-478D-83B1-C56899AB8426}" type="datetimeFigureOut">
              <a:rPr lang="pt-BR" smtClean="0"/>
              <a:t>20/07/2020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76902-2299-4D91-B6A5-C5832199D18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964919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99DD0-6DCF-478D-83B1-C56899AB8426}" type="datetimeFigureOut">
              <a:rPr lang="pt-BR" smtClean="0"/>
              <a:t>20/07/2020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76902-2299-4D91-B6A5-C5832199D18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35500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99DD0-6DCF-478D-83B1-C56899AB8426}" type="datetimeFigureOut">
              <a:rPr lang="pt-BR" smtClean="0"/>
              <a:t>20/07/2020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76902-2299-4D91-B6A5-C5832199D18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619428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99DD0-6DCF-478D-83B1-C56899AB8426}" type="datetimeFigureOut">
              <a:rPr lang="pt-BR" smtClean="0"/>
              <a:t>20/07/2020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76902-2299-4D91-B6A5-C5832199D18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5093910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99DD0-6DCF-478D-83B1-C56899AB8426}" type="datetimeFigureOut">
              <a:rPr lang="pt-BR" smtClean="0"/>
              <a:t>20/07/2020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76902-2299-4D91-B6A5-C5832199D18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141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99DD0-6DCF-478D-83B1-C56899AB8426}" type="datetimeFigureOut">
              <a:rPr lang="pt-BR" smtClean="0"/>
              <a:t>20/07/2020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76902-2299-4D91-B6A5-C5832199D18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592740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99DD0-6DCF-478D-83B1-C56899AB8426}" type="datetimeFigureOut">
              <a:rPr lang="pt-BR" smtClean="0"/>
              <a:t>20/07/2020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76902-2299-4D91-B6A5-C5832199D18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386756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55273A24-443F-BF4F-9E84-84EC5EBE3C0F}"/>
              </a:ext>
            </a:extLst>
          </p:cNvPr>
          <p:cNvSpPr/>
          <p:nvPr userDrawn="1"/>
        </p:nvSpPr>
        <p:spPr>
          <a:xfrm>
            <a:off x="0" y="2269221"/>
            <a:ext cx="12192000" cy="4157892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lIns="18288" tIns="18288" rIns="18288" bIns="18288" rtlCol="0" anchor="ctr" anchorCtr="1"/>
          <a:lstStyle/>
          <a:p>
            <a:pPr algn="ctr" rtl="0">
              <a:lnSpc>
                <a:spcPct val="85000"/>
              </a:lnSpc>
              <a:spcBef>
                <a:spcPct val="20000"/>
              </a:spcBef>
            </a:pPr>
            <a:endParaRPr lang="pt-BR" sz="1600" dirty="0">
              <a:solidFill>
                <a:srgbClr val="FFFFFF"/>
              </a:solidFill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5F8200D-B3B4-4148-9C6D-568491394D5E}"/>
              </a:ext>
            </a:extLst>
          </p:cNvPr>
          <p:cNvSpPr/>
          <p:nvPr userDrawn="1"/>
        </p:nvSpPr>
        <p:spPr>
          <a:xfrm>
            <a:off x="61766" y="1326846"/>
            <a:ext cx="1369515" cy="1369514"/>
          </a:xfrm>
          <a:prstGeom prst="ellipse">
            <a:avLst/>
          </a:prstGeom>
          <a:noFill/>
          <a:ln w="1270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sz="2400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29D34ED-79DE-2446-9395-DDA4722F187C}"/>
              </a:ext>
            </a:extLst>
          </p:cNvPr>
          <p:cNvSpPr/>
          <p:nvPr userDrawn="1"/>
        </p:nvSpPr>
        <p:spPr>
          <a:xfrm>
            <a:off x="2208178" y="1325880"/>
            <a:ext cx="1369514" cy="1369514"/>
          </a:xfrm>
          <a:prstGeom prst="ellipse">
            <a:avLst/>
          </a:prstGeom>
          <a:noFill/>
          <a:ln w="1270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sz="2400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4068D8B-FCBD-9043-A778-F9E3EB1FB9D3}"/>
              </a:ext>
            </a:extLst>
          </p:cNvPr>
          <p:cNvSpPr/>
          <p:nvPr userDrawn="1"/>
        </p:nvSpPr>
        <p:spPr>
          <a:xfrm>
            <a:off x="6483483" y="1325880"/>
            <a:ext cx="1364722" cy="1369514"/>
          </a:xfrm>
          <a:prstGeom prst="ellipse">
            <a:avLst/>
          </a:prstGeom>
          <a:noFill/>
          <a:ln w="1270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sz="2400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7AA7307-0F3C-BE4F-8289-31F0B27316F2}"/>
              </a:ext>
            </a:extLst>
          </p:cNvPr>
          <p:cNvSpPr/>
          <p:nvPr userDrawn="1"/>
        </p:nvSpPr>
        <p:spPr>
          <a:xfrm>
            <a:off x="8615857" y="1325880"/>
            <a:ext cx="1364722" cy="1369514"/>
          </a:xfrm>
          <a:prstGeom prst="ellipse">
            <a:avLst/>
          </a:prstGeom>
          <a:noFill/>
          <a:ln w="1270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sz="2400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3F985EA3-C591-1F46-B398-FF28856FDB78}"/>
              </a:ext>
            </a:extLst>
          </p:cNvPr>
          <p:cNvSpPr/>
          <p:nvPr userDrawn="1"/>
        </p:nvSpPr>
        <p:spPr>
          <a:xfrm>
            <a:off x="54864" y="1328930"/>
            <a:ext cx="1369517" cy="1369516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12700">
            <a:noFill/>
            <a:miter lim="800000"/>
            <a:headEnd/>
            <a:tailEnd/>
          </a:ln>
          <a:effectLst/>
        </p:spPr>
        <p:txBody>
          <a:bodyPr lIns="18288" tIns="18288" rIns="18288" bIns="18288" rtlCol="0" anchor="ctr" anchorCtr="1"/>
          <a:lstStyle/>
          <a:p>
            <a:pPr algn="ctr" rtl="0">
              <a:lnSpc>
                <a:spcPct val="85000"/>
              </a:lnSpc>
              <a:spcBef>
                <a:spcPts val="20"/>
              </a:spcBef>
            </a:pPr>
            <a:endParaRPr lang="pt-BR" sz="2400" dirty="0">
              <a:solidFill>
                <a:srgbClr val="FFFFFF"/>
              </a:solidFill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D0AA7426-D0A9-1144-BDFB-A2CD3ABBF841}"/>
              </a:ext>
            </a:extLst>
          </p:cNvPr>
          <p:cNvSpPr/>
          <p:nvPr userDrawn="1"/>
        </p:nvSpPr>
        <p:spPr>
          <a:xfrm>
            <a:off x="2208176" y="1327964"/>
            <a:ext cx="1369516" cy="1369516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18288" tIns="18288" rIns="18288" bIns="18288" rtlCol="0" anchor="ctr" anchorCtr="1"/>
          <a:lstStyle/>
          <a:p>
            <a:pPr algn="ctr" rtl="0">
              <a:lnSpc>
                <a:spcPct val="85000"/>
              </a:lnSpc>
              <a:spcBef>
                <a:spcPct val="20000"/>
              </a:spcBef>
            </a:pPr>
            <a:endParaRPr lang="pt-BR" sz="2400" dirty="0">
              <a:solidFill>
                <a:srgbClr val="FFFFFF"/>
              </a:solidFill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3A541760-3579-3541-8582-EE306D55BFFB}"/>
              </a:ext>
            </a:extLst>
          </p:cNvPr>
          <p:cNvSpPr/>
          <p:nvPr userDrawn="1"/>
        </p:nvSpPr>
        <p:spPr>
          <a:xfrm>
            <a:off x="6490359" y="1327964"/>
            <a:ext cx="1364724" cy="136951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18288" tIns="18288" rIns="18288" bIns="18288" rtlCol="0" anchor="ctr" anchorCtr="1"/>
          <a:lstStyle/>
          <a:p>
            <a:pPr algn="ctr" rtl="0">
              <a:lnSpc>
                <a:spcPct val="85000"/>
              </a:lnSpc>
              <a:spcBef>
                <a:spcPct val="20000"/>
              </a:spcBef>
            </a:pPr>
            <a:endParaRPr lang="pt-BR" sz="2400" dirty="0">
              <a:solidFill>
                <a:srgbClr val="FFFFFF"/>
              </a:solidFill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35A8E1DC-C43B-074B-8A90-6F9EABBB4BA4}"/>
              </a:ext>
            </a:extLst>
          </p:cNvPr>
          <p:cNvSpPr/>
          <p:nvPr userDrawn="1"/>
        </p:nvSpPr>
        <p:spPr>
          <a:xfrm>
            <a:off x="4343400" y="1325880"/>
            <a:ext cx="1369514" cy="1369514"/>
          </a:xfrm>
          <a:prstGeom prst="ellipse">
            <a:avLst/>
          </a:prstGeom>
          <a:noFill/>
          <a:ln w="1270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sz="2400" dirty="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FEE3A366-64CF-F74B-92EE-2A831059C7E9}"/>
              </a:ext>
            </a:extLst>
          </p:cNvPr>
          <p:cNvSpPr/>
          <p:nvPr userDrawn="1"/>
        </p:nvSpPr>
        <p:spPr>
          <a:xfrm>
            <a:off x="8608979" y="1327964"/>
            <a:ext cx="1364724" cy="1369516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2700">
            <a:noFill/>
            <a:miter lim="800000"/>
            <a:headEnd/>
            <a:tailEnd/>
          </a:ln>
          <a:effectLst/>
        </p:spPr>
        <p:txBody>
          <a:bodyPr lIns="18288" tIns="18288" rIns="18288" bIns="18288" rtlCol="0" anchor="ctr" anchorCtr="1"/>
          <a:lstStyle/>
          <a:p>
            <a:pPr algn="ctr" rtl="0">
              <a:lnSpc>
                <a:spcPct val="85000"/>
              </a:lnSpc>
              <a:spcBef>
                <a:spcPts val="20"/>
              </a:spcBef>
            </a:pPr>
            <a:endParaRPr lang="pt-BR" sz="2400" dirty="0">
              <a:solidFill>
                <a:srgbClr val="FFFFFF"/>
              </a:solidFill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AF57B189-54BE-4647-8C20-06C0DB75C419}"/>
              </a:ext>
            </a:extLst>
          </p:cNvPr>
          <p:cNvSpPr/>
          <p:nvPr userDrawn="1"/>
        </p:nvSpPr>
        <p:spPr>
          <a:xfrm>
            <a:off x="10753346" y="1325880"/>
            <a:ext cx="1369514" cy="1369514"/>
          </a:xfrm>
          <a:prstGeom prst="ellipse">
            <a:avLst/>
          </a:prstGeom>
          <a:noFill/>
          <a:ln w="1270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sz="2400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0AAF55E1-7B1E-D444-B87C-2908C39FEE77}"/>
              </a:ext>
            </a:extLst>
          </p:cNvPr>
          <p:cNvSpPr/>
          <p:nvPr userDrawn="1"/>
        </p:nvSpPr>
        <p:spPr>
          <a:xfrm>
            <a:off x="4343400" y="1326921"/>
            <a:ext cx="1369516" cy="136951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18288" tIns="18288" rIns="18288" bIns="18288" rtlCol="0" anchor="ctr" anchorCtr="1"/>
          <a:lstStyle/>
          <a:p>
            <a:pPr algn="ctr" rtl="0">
              <a:lnSpc>
                <a:spcPct val="85000"/>
              </a:lnSpc>
              <a:spcBef>
                <a:spcPct val="20000"/>
              </a:spcBef>
            </a:pPr>
            <a:endParaRPr lang="pt-BR" sz="2400" dirty="0">
              <a:solidFill>
                <a:srgbClr val="FFFFFF"/>
              </a:solidFill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0C752DD5-E82A-4D49-B083-42200C07519A}"/>
              </a:ext>
            </a:extLst>
          </p:cNvPr>
          <p:cNvSpPr/>
          <p:nvPr userDrawn="1"/>
        </p:nvSpPr>
        <p:spPr>
          <a:xfrm>
            <a:off x="10753344" y="1326921"/>
            <a:ext cx="1369516" cy="136951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18288" tIns="18288" rIns="18288" bIns="18288" rtlCol="0" anchor="ctr" anchorCtr="1"/>
          <a:lstStyle/>
          <a:p>
            <a:pPr algn="ctr" rtl="0">
              <a:lnSpc>
                <a:spcPct val="85000"/>
              </a:lnSpc>
              <a:spcBef>
                <a:spcPct val="20000"/>
              </a:spcBef>
            </a:pPr>
            <a:endParaRPr lang="pt-BR" sz="2400" dirty="0">
              <a:solidFill>
                <a:srgbClr val="FFFFFF"/>
              </a:solidFill>
            </a:endParaRPr>
          </a:p>
        </p:txBody>
      </p:sp>
      <p:sp>
        <p:nvSpPr>
          <p:cNvPr id="41" name="AutoForma 110">
            <a:extLst>
              <a:ext uri="{FF2B5EF4-FFF2-40B4-BE49-F238E27FC236}">
                <a16:creationId xmlns:a16="http://schemas.microsoft.com/office/drawing/2014/main" id="{4740BF11-121E-FA4F-A0B2-545FE62EA0D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577692" y="1901952"/>
            <a:ext cx="751856" cy="277812"/>
          </a:xfrm>
          <a:prstGeom prst="rightArrow">
            <a:avLst>
              <a:gd name="adj1" fmla="val 55843"/>
              <a:gd name="adj2" fmla="val 49879"/>
            </a:avLst>
          </a:prstGeom>
          <a:gradFill flip="none" rotWithShape="1">
            <a:gsLst>
              <a:gs pos="0">
                <a:srgbClr val="FFFFFF">
                  <a:alpha val="0"/>
                </a:srgbClr>
              </a:gs>
              <a:gs pos="100000">
                <a:srgbClr val="A5A5A5"/>
              </a:gs>
            </a:gsLst>
            <a:lin ang="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rtl="0"/>
            <a:endParaRPr lang="pt-BR" sz="2400" dirty="0"/>
          </a:p>
        </p:txBody>
      </p:sp>
      <p:sp>
        <p:nvSpPr>
          <p:cNvPr id="42" name="AutoForma 110">
            <a:extLst>
              <a:ext uri="{FF2B5EF4-FFF2-40B4-BE49-F238E27FC236}">
                <a16:creationId xmlns:a16="http://schemas.microsoft.com/office/drawing/2014/main" id="{AFA85E8E-6A00-3044-BBBA-588898110DA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431281" y="1901952"/>
            <a:ext cx="751856" cy="277812"/>
          </a:xfrm>
          <a:prstGeom prst="rightArrow">
            <a:avLst>
              <a:gd name="adj1" fmla="val 55843"/>
              <a:gd name="adj2" fmla="val 49879"/>
            </a:avLst>
          </a:prstGeom>
          <a:gradFill flip="none" rotWithShape="1">
            <a:gsLst>
              <a:gs pos="0">
                <a:srgbClr val="FFFFFF">
                  <a:alpha val="0"/>
                </a:srgbClr>
              </a:gs>
              <a:gs pos="100000">
                <a:srgbClr val="A5A5A5"/>
              </a:gs>
            </a:gsLst>
            <a:lin ang="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rtl="0"/>
            <a:endParaRPr lang="pt-BR" sz="2400" dirty="0"/>
          </a:p>
        </p:txBody>
      </p:sp>
      <p:sp>
        <p:nvSpPr>
          <p:cNvPr id="43" name="AutoForma 110">
            <a:extLst>
              <a:ext uri="{FF2B5EF4-FFF2-40B4-BE49-F238E27FC236}">
                <a16:creationId xmlns:a16="http://schemas.microsoft.com/office/drawing/2014/main" id="{BD7D58B3-98A6-4649-8A78-96DF7526143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704666" y="1901952"/>
            <a:ext cx="751856" cy="277812"/>
          </a:xfrm>
          <a:prstGeom prst="rightArrow">
            <a:avLst>
              <a:gd name="adj1" fmla="val 55843"/>
              <a:gd name="adj2" fmla="val 49879"/>
            </a:avLst>
          </a:prstGeom>
          <a:gradFill flip="none" rotWithShape="1">
            <a:gsLst>
              <a:gs pos="0">
                <a:srgbClr val="FFFFFF">
                  <a:alpha val="0"/>
                </a:srgbClr>
              </a:gs>
              <a:gs pos="100000">
                <a:srgbClr val="A5A5A5"/>
              </a:gs>
            </a:gsLst>
            <a:lin ang="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rtl="0"/>
            <a:endParaRPr lang="pt-BR" sz="2400" dirty="0"/>
          </a:p>
        </p:txBody>
      </p:sp>
      <p:sp>
        <p:nvSpPr>
          <p:cNvPr id="44" name="AutoForma 110">
            <a:extLst>
              <a:ext uri="{FF2B5EF4-FFF2-40B4-BE49-F238E27FC236}">
                <a16:creationId xmlns:a16="http://schemas.microsoft.com/office/drawing/2014/main" id="{99C182F0-8A7C-504A-9A54-449A83F388B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833669" y="1901952"/>
            <a:ext cx="751856" cy="277812"/>
          </a:xfrm>
          <a:prstGeom prst="rightArrow">
            <a:avLst>
              <a:gd name="adj1" fmla="val 55843"/>
              <a:gd name="adj2" fmla="val 49879"/>
            </a:avLst>
          </a:prstGeom>
          <a:gradFill flip="none" rotWithShape="1">
            <a:gsLst>
              <a:gs pos="0">
                <a:srgbClr val="FFFFFF">
                  <a:alpha val="0"/>
                </a:srgbClr>
              </a:gs>
              <a:gs pos="100000">
                <a:srgbClr val="A5A5A5"/>
              </a:gs>
            </a:gsLst>
            <a:lin ang="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rtl="0"/>
            <a:endParaRPr lang="pt-BR" sz="2400" dirty="0"/>
          </a:p>
        </p:txBody>
      </p:sp>
      <p:sp>
        <p:nvSpPr>
          <p:cNvPr id="45" name="AutoForma 110">
            <a:extLst>
              <a:ext uri="{FF2B5EF4-FFF2-40B4-BE49-F238E27FC236}">
                <a16:creationId xmlns:a16="http://schemas.microsoft.com/office/drawing/2014/main" id="{9D1051D0-507B-AD4A-B0AD-E475849C00B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80579" y="1901952"/>
            <a:ext cx="751856" cy="277812"/>
          </a:xfrm>
          <a:prstGeom prst="rightArrow">
            <a:avLst>
              <a:gd name="adj1" fmla="val 55843"/>
              <a:gd name="adj2" fmla="val 49879"/>
            </a:avLst>
          </a:prstGeom>
          <a:gradFill flip="none" rotWithShape="1">
            <a:gsLst>
              <a:gs pos="0">
                <a:srgbClr val="FFFFFF">
                  <a:alpha val="0"/>
                </a:srgbClr>
              </a:gs>
              <a:gs pos="100000">
                <a:srgbClr val="A5A5A5"/>
              </a:gs>
            </a:gsLst>
            <a:lin ang="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rtl="0"/>
            <a:endParaRPr lang="pt-BR" sz="2400" dirty="0"/>
          </a:p>
        </p:txBody>
      </p:sp>
      <p:sp>
        <p:nvSpPr>
          <p:cNvPr id="48" name="Espaço Reservado para Texto 47">
            <a:extLst>
              <a:ext uri="{FF2B5EF4-FFF2-40B4-BE49-F238E27FC236}">
                <a16:creationId xmlns:a16="http://schemas.microsoft.com/office/drawing/2014/main" id="{C7AC686A-1508-BF48-911D-61D82AABC76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1522" y="258763"/>
            <a:ext cx="1362615" cy="248133"/>
          </a:xfrm>
        </p:spPr>
        <p:txBody>
          <a:bodyPr rtlCol="0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 rtl="0"/>
            <a:r>
              <a:rPr lang="pt-BR"/>
              <a:t>Editar estilos de texto Mestre</a:t>
            </a:r>
          </a:p>
        </p:txBody>
      </p:sp>
      <p:sp>
        <p:nvSpPr>
          <p:cNvPr id="49" name="Espaço Reservado para Texto 47">
            <a:extLst>
              <a:ext uri="{FF2B5EF4-FFF2-40B4-BE49-F238E27FC236}">
                <a16:creationId xmlns:a16="http://schemas.microsoft.com/office/drawing/2014/main" id="{B876D68E-F284-354A-92F8-5F77347449B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1522" y="506896"/>
            <a:ext cx="1362615" cy="618324"/>
          </a:xfrm>
        </p:spPr>
        <p:txBody>
          <a:bodyPr rtlCol="0">
            <a:noAutofit/>
          </a:bodyPr>
          <a:lstStyle>
            <a:lvl1pPr marL="0" indent="0" algn="ctr">
              <a:lnSpc>
                <a:spcPct val="85000"/>
              </a:lnSpc>
              <a:buNone/>
              <a:defRPr sz="140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 algn="ctr" rtl="0">
              <a:lnSpc>
                <a:spcPct val="85000"/>
              </a:lnSpc>
            </a:pPr>
            <a:r>
              <a:rPr lang="pt-BR" sz="1400">
                <a:solidFill>
                  <a:srgbClr val="6B6B6B"/>
                </a:solidFill>
              </a:rPr>
              <a:t>Editar estilos de texto Mestre</a:t>
            </a:r>
          </a:p>
        </p:txBody>
      </p:sp>
      <p:sp>
        <p:nvSpPr>
          <p:cNvPr id="50" name="Espaço Reservado para Texto 47">
            <a:extLst>
              <a:ext uri="{FF2B5EF4-FFF2-40B4-BE49-F238E27FC236}">
                <a16:creationId xmlns:a16="http://schemas.microsoft.com/office/drawing/2014/main" id="{72B3DBB3-1959-194A-B523-EB85330EEDE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98679" y="258763"/>
            <a:ext cx="1362615" cy="248133"/>
          </a:xfrm>
        </p:spPr>
        <p:txBody>
          <a:bodyPr rtlCol="0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 rtl="0"/>
            <a:r>
              <a:rPr lang="pt-BR"/>
              <a:t>Editar estilos de texto Mestre</a:t>
            </a:r>
          </a:p>
        </p:txBody>
      </p:sp>
      <p:sp>
        <p:nvSpPr>
          <p:cNvPr id="51" name="Espaço Reservado para Texto 47">
            <a:extLst>
              <a:ext uri="{FF2B5EF4-FFF2-40B4-BE49-F238E27FC236}">
                <a16:creationId xmlns:a16="http://schemas.microsoft.com/office/drawing/2014/main" id="{22B58263-52CE-A840-BE43-6EC1E908E0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198679" y="506896"/>
            <a:ext cx="1362615" cy="618324"/>
          </a:xfrm>
        </p:spPr>
        <p:txBody>
          <a:bodyPr rtlCol="0">
            <a:noAutofit/>
          </a:bodyPr>
          <a:lstStyle>
            <a:lvl1pPr marL="0" indent="0" algn="ctr">
              <a:lnSpc>
                <a:spcPct val="85000"/>
              </a:lnSpc>
              <a:buNone/>
              <a:defRPr sz="140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 algn="ctr" rtl="0">
              <a:lnSpc>
                <a:spcPct val="85000"/>
              </a:lnSpc>
            </a:pPr>
            <a:r>
              <a:rPr lang="pt-BR" sz="1400">
                <a:solidFill>
                  <a:srgbClr val="6B6B6B"/>
                </a:solidFill>
              </a:rPr>
              <a:t>Editar estilos de texto Mestre</a:t>
            </a:r>
          </a:p>
        </p:txBody>
      </p:sp>
      <p:sp>
        <p:nvSpPr>
          <p:cNvPr id="52" name="Espaço Reservado para Texto 47">
            <a:extLst>
              <a:ext uri="{FF2B5EF4-FFF2-40B4-BE49-F238E27FC236}">
                <a16:creationId xmlns:a16="http://schemas.microsoft.com/office/drawing/2014/main" id="{26EB032E-EC81-0A4B-B52C-8C2C4C3F23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15714" y="258763"/>
            <a:ext cx="1362615" cy="248133"/>
          </a:xfrm>
        </p:spPr>
        <p:txBody>
          <a:bodyPr rtlCol="0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 rtl="0"/>
            <a:r>
              <a:rPr lang="pt-BR"/>
              <a:t>Editar estilos de texto Mestre</a:t>
            </a:r>
          </a:p>
        </p:txBody>
      </p:sp>
      <p:sp>
        <p:nvSpPr>
          <p:cNvPr id="53" name="Espaço Reservado para Texto 47">
            <a:extLst>
              <a:ext uri="{FF2B5EF4-FFF2-40B4-BE49-F238E27FC236}">
                <a16:creationId xmlns:a16="http://schemas.microsoft.com/office/drawing/2014/main" id="{E142B6AC-952F-7848-BBE6-347DCB7B89D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315714" y="506896"/>
            <a:ext cx="1362615" cy="618324"/>
          </a:xfrm>
        </p:spPr>
        <p:txBody>
          <a:bodyPr rtlCol="0">
            <a:noAutofit/>
          </a:bodyPr>
          <a:lstStyle>
            <a:lvl1pPr marL="0" indent="0" algn="ctr">
              <a:lnSpc>
                <a:spcPct val="85000"/>
              </a:lnSpc>
              <a:buNone/>
              <a:defRPr sz="140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 algn="ctr" rtl="0">
              <a:lnSpc>
                <a:spcPct val="85000"/>
              </a:lnSpc>
            </a:pPr>
            <a:r>
              <a:rPr lang="pt-BR" sz="1400">
                <a:solidFill>
                  <a:srgbClr val="6B6B6B"/>
                </a:solidFill>
              </a:rPr>
              <a:t>Editar estilos de texto Mestre</a:t>
            </a:r>
          </a:p>
        </p:txBody>
      </p:sp>
      <p:sp>
        <p:nvSpPr>
          <p:cNvPr id="54" name="Espaço Reservado para Texto 47">
            <a:extLst>
              <a:ext uri="{FF2B5EF4-FFF2-40B4-BE49-F238E27FC236}">
                <a16:creationId xmlns:a16="http://schemas.microsoft.com/office/drawing/2014/main" id="{E0489ECC-6BF5-5B4E-90C3-BEE52E42473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452628" y="258763"/>
            <a:ext cx="1362615" cy="248133"/>
          </a:xfrm>
        </p:spPr>
        <p:txBody>
          <a:bodyPr rtlCol="0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 rtl="0"/>
            <a:r>
              <a:rPr lang="pt-BR"/>
              <a:t>Editar estilos de texto Mestre</a:t>
            </a:r>
          </a:p>
        </p:txBody>
      </p:sp>
      <p:sp>
        <p:nvSpPr>
          <p:cNvPr id="55" name="Espaço Reservado para Texto 47">
            <a:extLst>
              <a:ext uri="{FF2B5EF4-FFF2-40B4-BE49-F238E27FC236}">
                <a16:creationId xmlns:a16="http://schemas.microsoft.com/office/drawing/2014/main" id="{F5FDBE0B-BF91-454F-884E-BD1DBC7FBAD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452628" y="506896"/>
            <a:ext cx="1362615" cy="618324"/>
          </a:xfrm>
        </p:spPr>
        <p:txBody>
          <a:bodyPr rtlCol="0">
            <a:noAutofit/>
          </a:bodyPr>
          <a:lstStyle>
            <a:lvl1pPr marL="0" indent="0" algn="ctr">
              <a:lnSpc>
                <a:spcPct val="85000"/>
              </a:lnSpc>
              <a:buNone/>
              <a:defRPr sz="140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 algn="ctr" rtl="0">
              <a:lnSpc>
                <a:spcPct val="85000"/>
              </a:lnSpc>
            </a:pPr>
            <a:r>
              <a:rPr lang="pt-BR" sz="1400">
                <a:solidFill>
                  <a:srgbClr val="6B6B6B"/>
                </a:solidFill>
              </a:rPr>
              <a:t>Editar estilos de texto Mestre</a:t>
            </a:r>
          </a:p>
        </p:txBody>
      </p:sp>
      <p:sp>
        <p:nvSpPr>
          <p:cNvPr id="56" name="Espaço Reservado para Texto 47">
            <a:extLst>
              <a:ext uri="{FF2B5EF4-FFF2-40B4-BE49-F238E27FC236}">
                <a16:creationId xmlns:a16="http://schemas.microsoft.com/office/drawing/2014/main" id="{BFA5A588-B7EF-C54C-845B-1DE2DEB6641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579602" y="258763"/>
            <a:ext cx="1362615" cy="248133"/>
          </a:xfrm>
        </p:spPr>
        <p:txBody>
          <a:bodyPr rtlCol="0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 rtl="0"/>
            <a:r>
              <a:rPr lang="pt-BR"/>
              <a:t>Editar estilos de texto Mestre</a:t>
            </a:r>
          </a:p>
        </p:txBody>
      </p:sp>
      <p:sp>
        <p:nvSpPr>
          <p:cNvPr id="57" name="Espaço Reservado para Texto 47">
            <a:extLst>
              <a:ext uri="{FF2B5EF4-FFF2-40B4-BE49-F238E27FC236}">
                <a16:creationId xmlns:a16="http://schemas.microsoft.com/office/drawing/2014/main" id="{EB929D32-6BE2-A740-9A19-3C58C9989F3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579602" y="506896"/>
            <a:ext cx="1362615" cy="618324"/>
          </a:xfrm>
        </p:spPr>
        <p:txBody>
          <a:bodyPr rtlCol="0">
            <a:noAutofit/>
          </a:bodyPr>
          <a:lstStyle>
            <a:lvl1pPr marL="0" indent="0" algn="ctr">
              <a:lnSpc>
                <a:spcPct val="85000"/>
              </a:lnSpc>
              <a:buNone/>
              <a:defRPr sz="140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 algn="ctr" rtl="0">
              <a:lnSpc>
                <a:spcPct val="85000"/>
              </a:lnSpc>
            </a:pPr>
            <a:r>
              <a:rPr lang="pt-BR" sz="1400">
                <a:solidFill>
                  <a:srgbClr val="6B6B6B"/>
                </a:solidFill>
              </a:rPr>
              <a:t>Editar estilos de texto Mestre</a:t>
            </a:r>
          </a:p>
        </p:txBody>
      </p:sp>
      <p:sp>
        <p:nvSpPr>
          <p:cNvPr id="58" name="Espaço Reservado para Texto 47">
            <a:extLst>
              <a:ext uri="{FF2B5EF4-FFF2-40B4-BE49-F238E27FC236}">
                <a16:creationId xmlns:a16="http://schemas.microsoft.com/office/drawing/2014/main" id="{28EEF54E-168F-DA4E-944A-F77FE6A16B2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0716514" y="258763"/>
            <a:ext cx="1362615" cy="248133"/>
          </a:xfrm>
        </p:spPr>
        <p:txBody>
          <a:bodyPr rtlCol="0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 rtl="0"/>
            <a:r>
              <a:rPr lang="pt-BR"/>
              <a:t>Editar estilos de texto Mestre</a:t>
            </a:r>
          </a:p>
        </p:txBody>
      </p:sp>
      <p:sp>
        <p:nvSpPr>
          <p:cNvPr id="59" name="Espaço Reservado para Texto 47">
            <a:extLst>
              <a:ext uri="{FF2B5EF4-FFF2-40B4-BE49-F238E27FC236}">
                <a16:creationId xmlns:a16="http://schemas.microsoft.com/office/drawing/2014/main" id="{198BA63D-3812-4B40-A56C-E9D3715494D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0716514" y="506896"/>
            <a:ext cx="1362615" cy="618324"/>
          </a:xfrm>
        </p:spPr>
        <p:txBody>
          <a:bodyPr rtlCol="0">
            <a:noAutofit/>
          </a:bodyPr>
          <a:lstStyle>
            <a:lvl1pPr marL="0" indent="0" algn="ctr">
              <a:lnSpc>
                <a:spcPct val="85000"/>
              </a:lnSpc>
              <a:buNone/>
              <a:defRPr sz="140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 algn="ctr" rtl="0">
              <a:lnSpc>
                <a:spcPct val="85000"/>
              </a:lnSpc>
            </a:pPr>
            <a:r>
              <a:rPr lang="pt-BR" sz="1400">
                <a:solidFill>
                  <a:srgbClr val="6B6B6B"/>
                </a:solidFill>
              </a:rPr>
              <a:t>Editar estilos de texto Mestre</a:t>
            </a:r>
          </a:p>
        </p:txBody>
      </p:sp>
      <p:sp>
        <p:nvSpPr>
          <p:cNvPr id="61" name="Espaço Reservado para Texto 60">
            <a:extLst>
              <a:ext uri="{FF2B5EF4-FFF2-40B4-BE49-F238E27FC236}">
                <a16:creationId xmlns:a16="http://schemas.microsoft.com/office/drawing/2014/main" id="{761076FF-D12B-874E-B2F7-D7211892E96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55650" y="3198481"/>
            <a:ext cx="4957763" cy="268287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t-BR"/>
              <a:t>Editar estilos de texto Mestre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 lang="pt-BR" dirty="0"/>
          </a:p>
        </p:txBody>
      </p:sp>
      <p:sp>
        <p:nvSpPr>
          <p:cNvPr id="62" name="Espaço Reservado para Texto 60">
            <a:extLst>
              <a:ext uri="{FF2B5EF4-FFF2-40B4-BE49-F238E27FC236}">
                <a16:creationId xmlns:a16="http://schemas.microsoft.com/office/drawing/2014/main" id="{3A9C68A9-C47F-6248-80FB-A955A9DC3FE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490359" y="3178672"/>
            <a:ext cx="4957763" cy="268287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t-BR"/>
              <a:t>Editar estilos de texto Mestre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8343822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2BE95-A4A0-1F45-B8CC-9357EE5B8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6ABF3A-79A2-FA44-BE5C-326AC85580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5FBBDB-9FDC-0C44-8BC4-4FB7B93B2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CF972-F020-BC4E-AB1D-D995EA4B920F}" type="datetimeFigureOut">
              <a:rPr lang="pt-BR" smtClean="0"/>
              <a:t>20/07/2020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5D45D5-A11C-8240-BFB0-C446F7CBB3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51DE5A-C017-8B43-8F89-1D665AF9E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D9383-AB92-6544-9CFA-4F16D4A8DA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7943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67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2976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vmlDrawing" Target="../drawings/vmlDrawing1.v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emf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tags" Target="../tags/tag5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tags" Target="../tags/tag4.xml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vmlDrawing" Target="../drawings/vmlDrawing2.vml"/><Relationship Id="rId5" Type="http://schemas.openxmlformats.org/officeDocument/2006/relationships/slideLayout" Target="../slideLayouts/slideLayout14.xml"/><Relationship Id="rId15" Type="http://schemas.openxmlformats.org/officeDocument/2006/relationships/image" Target="../media/image1.emf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oleObject" Target="../embeddings/oleObject2.bin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tags" Target="../tags/tag7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ags" Target="../tags/tag6.xml"/><Relationship Id="rId2" Type="http://schemas.openxmlformats.org/officeDocument/2006/relationships/slideLayout" Target="../slideLayouts/slideLayout20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vmlDrawing" Target="../drawings/vmlDrawing3.vml"/><Relationship Id="rId5" Type="http://schemas.openxmlformats.org/officeDocument/2006/relationships/slideLayout" Target="../slideLayouts/slideLayout23.xml"/><Relationship Id="rId15" Type="http://schemas.openxmlformats.org/officeDocument/2006/relationships/image" Target="../media/image1.emf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oleObject" Target="../embeddings/oleObject3.bin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tags" Target="../tags/tag9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tags" Target="../tags/tag8.xml"/><Relationship Id="rId2" Type="http://schemas.openxmlformats.org/officeDocument/2006/relationships/slideLayout" Target="../slideLayouts/slideLayout29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vmlDrawing" Target="../drawings/vmlDrawing4.vml"/><Relationship Id="rId5" Type="http://schemas.openxmlformats.org/officeDocument/2006/relationships/slideLayout" Target="../slideLayouts/slideLayout32.xml"/><Relationship Id="rId15" Type="http://schemas.openxmlformats.org/officeDocument/2006/relationships/image" Target="../media/image1.emf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oleObject" Target="../embeddings/oleObject4.bin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39.xml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tags" Target="../tags/tag10.xml"/><Relationship Id="rId5" Type="http://schemas.openxmlformats.org/officeDocument/2006/relationships/vmlDrawing" Target="../drawings/vmlDrawing5.vml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44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ags" Target="../tags/tag12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tags" Target="../tags/tag11.xml"/><Relationship Id="rId2" Type="http://schemas.openxmlformats.org/officeDocument/2006/relationships/slideLayout" Target="../slideLayouts/slideLayout50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vmlDrawing" Target="../drawings/vmlDrawing6.vml"/><Relationship Id="rId5" Type="http://schemas.openxmlformats.org/officeDocument/2006/relationships/slideLayout" Target="../slideLayouts/slideLayout53.xml"/><Relationship Id="rId15" Type="http://schemas.openxmlformats.org/officeDocument/2006/relationships/image" Target="../media/image1.emf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oleObject" Target="../embeddings/oleObject4.bin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1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4" Type="http://schemas.openxmlformats.org/officeDocument/2006/relationships/theme" Target="../theme/theme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to 4" hidden="1"/>
          <p:cNvGraphicFramePr>
            <a:graphicFrameLocks noChangeAspect="1"/>
          </p:cNvGraphicFramePr>
          <p:nvPr userDrawn="1">
            <p:custDataLst>
              <p:tags r:id="rId12"/>
            </p:custDataLst>
            <p:extLst>
              <p:ext uri="{D42A27DB-BD31-4B8C-83A1-F6EECF244321}">
                <p14:modId xmlns:p14="http://schemas.microsoft.com/office/powerpoint/2010/main" val="384936542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Slide do think-cell" r:id="rId14" imgW="421" imgH="423" progId="TCLayout.ActiveDocument.1">
                  <p:embed/>
                </p:oleObj>
              </mc:Choice>
              <mc:Fallback>
                <p:oleObj name="Slide do think-cell" r:id="rId14" imgW="421" imgH="423" progId="TCLayout.ActiveDocument.1">
                  <p:embed/>
                  <p:pic>
                    <p:nvPicPr>
                      <p:cNvPr id="5" name="Objeto 4" hidden="1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tângulo 3" hidden="1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/>
            <a:endParaRPr lang="pt-BR" sz="4400" b="1" i="0" baseline="0">
              <a:latin typeface="Barlow" panose="00000500000000000000" pitchFamily="2" charset="0"/>
              <a:ea typeface="+mj-ea"/>
              <a:cs typeface="+mj-cs"/>
              <a:sym typeface="Barlow" panose="00000500000000000000" pitchFamily="2" charset="0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0" y="639898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400">
                <a:ln w="12700">
                  <a:solidFill>
                    <a:schemeClr val="tx1"/>
                  </a:solidFill>
                </a:ln>
                <a:noFill/>
              </a:defRPr>
            </a:lvl1pPr>
          </a:lstStyle>
          <a:p>
            <a:fld id="{3950726E-71D6-46A6-A4B5-58D3B97AEA28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pic>
        <p:nvPicPr>
          <p:cNvPr id="8" name="Imagem 7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6256" y="5566201"/>
            <a:ext cx="2696668" cy="1665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874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1" r:id="rId7"/>
    <p:sldLayoutId id="2147483682" r:id="rId8"/>
    <p:sldLayoutId id="2147483680" r:id="rId9"/>
  </p:sldLayoutIdLst>
  <p:hf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bg2"/>
        </a:buClr>
        <a:buSzPct val="100000"/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SzPct val="100000"/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SzPct val="10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SzPct val="100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to 4" hidden="1"/>
          <p:cNvGraphicFramePr>
            <a:graphicFrameLocks noChangeAspect="1"/>
          </p:cNvGraphicFramePr>
          <p:nvPr userDrawn="1">
            <p:custDataLst>
              <p:tags r:id="rId12"/>
            </p:custDataLst>
            <p:extLst>
              <p:ext uri="{D42A27DB-BD31-4B8C-83A1-F6EECF244321}">
                <p14:modId xmlns:p14="http://schemas.microsoft.com/office/powerpoint/2010/main" val="264600932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" name="Slide do think-cell" r:id="rId14" imgW="421" imgH="423" progId="TCLayout.ActiveDocument.1">
                  <p:embed/>
                </p:oleObj>
              </mc:Choice>
              <mc:Fallback>
                <p:oleObj name="Slide do think-cell" r:id="rId14" imgW="421" imgH="423" progId="TCLayout.ActiveDocument.1">
                  <p:embed/>
                  <p:pic>
                    <p:nvPicPr>
                      <p:cNvPr id="5" name="Objeto 4" hidden="1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tângulo 3" hidden="1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/>
            <a:endParaRPr lang="pt-BR" sz="4400" b="1" i="0" baseline="0">
              <a:latin typeface="Barlow" panose="00000500000000000000" pitchFamily="2" charset="0"/>
              <a:ea typeface="+mj-ea"/>
              <a:cs typeface="+mj-cs"/>
              <a:sym typeface="Barlow" panose="00000500000000000000" pitchFamily="2" charset="0"/>
            </a:endParaRPr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1016" y="5566200"/>
            <a:ext cx="2697227" cy="1665569"/>
          </a:xfrm>
          <a:prstGeom prst="rect">
            <a:avLst/>
          </a:prstGeom>
        </p:spPr>
      </p:pic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0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0" y="639898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400">
                <a:ln w="12700">
                  <a:solidFill>
                    <a:schemeClr val="tx1"/>
                  </a:solidFill>
                </a:ln>
                <a:noFill/>
              </a:defRPr>
            </a:lvl1pPr>
          </a:lstStyle>
          <a:p>
            <a:fld id="{3950726E-71D6-46A6-A4B5-58D3B97AEA28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6413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9" r:id="rId7"/>
    <p:sldLayoutId id="2147483730" r:id="rId8"/>
    <p:sldLayoutId id="2147483735" r:id="rId9"/>
  </p:sldLayoutIdLst>
  <p:hf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100000"/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100000"/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10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100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to 4" hidden="1"/>
          <p:cNvGraphicFramePr>
            <a:graphicFrameLocks noChangeAspect="1"/>
          </p:cNvGraphicFramePr>
          <p:nvPr userDrawn="1">
            <p:custDataLst>
              <p:tags r:id="rId12"/>
            </p:custDataLst>
            <p:extLst>
              <p:ext uri="{D42A27DB-BD31-4B8C-83A1-F6EECF244321}">
                <p14:modId xmlns:p14="http://schemas.microsoft.com/office/powerpoint/2010/main" val="166584581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Slide do think-cell" r:id="rId14" imgW="421" imgH="423" progId="TCLayout.ActiveDocument.1">
                  <p:embed/>
                </p:oleObj>
              </mc:Choice>
              <mc:Fallback>
                <p:oleObj name="Slide do think-cell" r:id="rId14" imgW="421" imgH="423" progId="TCLayout.ActiveDocument.1">
                  <p:embed/>
                  <p:pic>
                    <p:nvPicPr>
                      <p:cNvPr id="5" name="Objeto 4" hidden="1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tângulo 3" hidden="1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/>
            <a:endParaRPr lang="pt-BR" sz="4400" b="1" i="0" baseline="0">
              <a:latin typeface="Barlow" panose="00000500000000000000" pitchFamily="2" charset="0"/>
              <a:ea typeface="+mj-ea"/>
              <a:cs typeface="+mj-cs"/>
              <a:sym typeface="Barlow" panose="00000500000000000000" pitchFamily="2" charset="0"/>
            </a:endParaRPr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1016" y="5566200"/>
            <a:ext cx="2697227" cy="1665569"/>
          </a:xfrm>
          <a:prstGeom prst="rect">
            <a:avLst/>
          </a:prstGeom>
        </p:spPr>
      </p:pic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8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0" y="639898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400">
                <a:ln w="12700">
                  <a:solidFill>
                    <a:schemeClr val="tx1"/>
                  </a:solidFill>
                </a:ln>
                <a:noFill/>
              </a:defRPr>
            </a:lvl1pPr>
          </a:lstStyle>
          <a:p>
            <a:fld id="{3950726E-71D6-46A6-A4B5-58D3B97AEA28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2489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8" r:id="rId7"/>
    <p:sldLayoutId id="2147483759" r:id="rId8"/>
    <p:sldLayoutId id="2147483763" r:id="rId9"/>
  </p:sldLayoutIdLst>
  <p:hf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100000"/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100000"/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10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100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to 5" hidden="1"/>
          <p:cNvGraphicFramePr>
            <a:graphicFrameLocks noChangeAspect="1"/>
          </p:cNvGraphicFramePr>
          <p:nvPr userDrawn="1">
            <p:custDataLst>
              <p:tags r:id="rId12"/>
            </p:custDataLst>
            <p:extLst>
              <p:ext uri="{D42A27DB-BD31-4B8C-83A1-F6EECF244321}">
                <p14:modId xmlns:p14="http://schemas.microsoft.com/office/powerpoint/2010/main" val="55349958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6" name="Slide do think-cell" r:id="rId14" imgW="421" imgH="423" progId="TCLayout.ActiveDocument.1">
                  <p:embed/>
                </p:oleObj>
              </mc:Choice>
              <mc:Fallback>
                <p:oleObj name="Slide do think-cell" r:id="rId14" imgW="421" imgH="423" progId="TCLayout.ActiveDocument.1">
                  <p:embed/>
                  <p:pic>
                    <p:nvPicPr>
                      <p:cNvPr id="6" name="Objeto 5" hidden="1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tângulo 4" hidden="1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/>
            <a:endParaRPr lang="pt-BR" sz="4400" b="1" i="0" baseline="0">
              <a:latin typeface="Barlow" panose="00000500000000000000" pitchFamily="2" charset="0"/>
              <a:ea typeface="+mj-ea"/>
              <a:cs typeface="+mj-cs"/>
              <a:sym typeface="Barlow" panose="00000500000000000000" pitchFamily="2" charset="0"/>
            </a:endParaRPr>
          </a:p>
        </p:txBody>
      </p:sp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pic>
        <p:nvPicPr>
          <p:cNvPr id="4" name="Imagem 3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6256" y="5566201"/>
            <a:ext cx="2696668" cy="1665566"/>
          </a:xfrm>
          <a:prstGeom prst="rect">
            <a:avLst/>
          </a:prstGeom>
        </p:spPr>
      </p:pic>
      <p:sp>
        <p:nvSpPr>
          <p:cNvPr id="7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0" y="639898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400">
                <a:ln w="12700">
                  <a:solidFill>
                    <a:schemeClr val="bg1"/>
                  </a:solidFill>
                </a:ln>
                <a:noFill/>
              </a:defRPr>
            </a:lvl1pPr>
          </a:lstStyle>
          <a:p>
            <a:fld id="{3950726E-71D6-46A6-A4B5-58D3B97AEA28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8710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4" r:id="rId7"/>
    <p:sldLayoutId id="2147483745" r:id="rId8"/>
    <p:sldLayoutId id="2147483749" r:id="rId9"/>
  </p:sldLayoutIdLst>
  <p:hf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2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bg2"/>
        </a:buClr>
        <a:buSzPct val="100000"/>
        <a:buFont typeface="Wingdings" panose="05000000000000000000" pitchFamily="2" charset="2"/>
        <a:buChar char="§"/>
        <a:defRPr sz="3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SzPct val="100000"/>
        <a:buFont typeface="Wingdings" panose="05000000000000000000" pitchFamily="2" charset="2"/>
        <a:buChar char="§"/>
        <a:defRPr sz="28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SzPct val="100000"/>
        <a:buFont typeface="Wingdings" panose="05000000000000000000" pitchFamily="2" charset="2"/>
        <a:buChar char="§"/>
        <a:defRPr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SzPct val="100000"/>
        <a:buFont typeface="Wingdings" panose="05000000000000000000" pitchFamily="2" charset="2"/>
        <a:buChar char="§"/>
        <a:defRPr sz="20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Font typeface="Wingdings" panose="05000000000000000000" pitchFamily="2" charset="2"/>
        <a:buChar char="§"/>
        <a:defRPr sz="20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o 1" hidden="1"/>
          <p:cNvGraphicFramePr>
            <a:graphicFrameLocks noChangeAspect="1"/>
          </p:cNvGraphicFramePr>
          <p:nvPr userDrawn="1"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131114159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0" name="Slide do think-cell" r:id="rId7" imgW="421" imgH="423" progId="TCLayout.ActiveDocument.1">
                  <p:embed/>
                </p:oleObj>
              </mc:Choice>
              <mc:Fallback>
                <p:oleObj name="Slide do think-cell" r:id="rId7" imgW="421" imgH="423" progId="TCLayout.ActiveDocument.1">
                  <p:embed/>
                  <p:pic>
                    <p:nvPicPr>
                      <p:cNvPr id="2" name="Objeto 1" hidden="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76025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</p:sldLayoutIdLst>
  <p:txStyles>
    <p:titleStyle>
      <a:lvl1pPr algn="l" defTabSz="91435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435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2pPr>
      <a:lvl3pPr algn="l" defTabSz="91435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3pPr>
      <a:lvl4pPr algn="l" defTabSz="91435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4pPr>
      <a:lvl5pPr algn="l" defTabSz="91435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5pPr>
      <a:lvl6pPr marL="304785" algn="l" defTabSz="91435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6pPr>
      <a:lvl7pPr marL="609569" algn="l" defTabSz="91435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7pPr>
      <a:lvl8pPr marL="914355" algn="l" defTabSz="91435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8pPr>
      <a:lvl9pPr marL="1219139" algn="l" defTabSz="91435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228588" indent="-228588" algn="l" defTabSz="914355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5" indent="-228588" algn="l" defTabSz="91435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3" indent="-228588" algn="l" defTabSz="91435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8" algn="l" defTabSz="91435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7" indent="-228588" algn="l" defTabSz="91435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5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8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5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5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8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5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3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7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1016" y="5566200"/>
            <a:ext cx="2697227" cy="1665569"/>
          </a:xfrm>
          <a:prstGeom prst="rect">
            <a:avLst/>
          </a:prstGeom>
        </p:spPr>
      </p:pic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8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0" y="639898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400">
                <a:ln w="12700">
                  <a:solidFill>
                    <a:schemeClr val="tx1"/>
                  </a:solidFill>
                </a:ln>
                <a:noFill/>
              </a:defRPr>
            </a:lvl1pPr>
          </a:lstStyle>
          <a:p>
            <a:fld id="{3950726E-71D6-46A6-A4B5-58D3B97AEA28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5009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</p:sldLayoutIdLst>
  <p:hf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100000"/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100000"/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10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100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to 5" hidden="1"/>
          <p:cNvGraphicFramePr>
            <a:graphicFrameLocks noChangeAspect="1"/>
          </p:cNvGraphicFramePr>
          <p:nvPr userDrawn="1">
            <p:custDataLst>
              <p:tags r:id="rId1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4" name="Slide do think-cell" r:id="rId14" imgW="421" imgH="423" progId="TCLayout.ActiveDocument.1">
                  <p:embed/>
                </p:oleObj>
              </mc:Choice>
              <mc:Fallback>
                <p:oleObj name="Slide do think-cell" r:id="rId14" imgW="421" imgH="423" progId="TCLayout.ActiveDocument.1">
                  <p:embed/>
                  <p:pic>
                    <p:nvPicPr>
                      <p:cNvPr id="6" name="Objeto 5" hidden="1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tângulo 4" hidden="1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/>
            <a:endParaRPr lang="pt-BR" sz="4400" b="1" i="0" baseline="0">
              <a:latin typeface="Barlow" panose="00000500000000000000" pitchFamily="2" charset="0"/>
              <a:ea typeface="+mj-ea"/>
              <a:cs typeface="+mj-cs"/>
              <a:sym typeface="Barlow" panose="00000500000000000000" pitchFamily="2" charset="0"/>
            </a:endParaRPr>
          </a:p>
        </p:txBody>
      </p:sp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pic>
        <p:nvPicPr>
          <p:cNvPr id="4" name="Imagem 3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6256" y="5566201"/>
            <a:ext cx="2696668" cy="1665566"/>
          </a:xfrm>
          <a:prstGeom prst="rect">
            <a:avLst/>
          </a:prstGeom>
        </p:spPr>
      </p:pic>
      <p:sp>
        <p:nvSpPr>
          <p:cNvPr id="7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0" y="639898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400">
                <a:ln w="12700">
                  <a:solidFill>
                    <a:schemeClr val="bg1"/>
                  </a:solidFill>
                </a:ln>
                <a:noFill/>
              </a:defRPr>
            </a:lvl1pPr>
          </a:lstStyle>
          <a:p>
            <a:fld id="{3950726E-71D6-46A6-A4B5-58D3B97AEA28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569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</p:sldLayoutIdLst>
  <p:hf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2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bg2"/>
        </a:buClr>
        <a:buSzPct val="100000"/>
        <a:buFont typeface="Wingdings" panose="05000000000000000000" pitchFamily="2" charset="2"/>
        <a:buChar char="§"/>
        <a:defRPr sz="3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SzPct val="100000"/>
        <a:buFont typeface="Wingdings" panose="05000000000000000000" pitchFamily="2" charset="2"/>
        <a:buChar char="§"/>
        <a:defRPr sz="28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SzPct val="100000"/>
        <a:buFont typeface="Wingdings" panose="05000000000000000000" pitchFamily="2" charset="2"/>
        <a:buChar char="§"/>
        <a:defRPr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SzPct val="100000"/>
        <a:buFont typeface="Wingdings" panose="05000000000000000000" pitchFamily="2" charset="2"/>
        <a:buChar char="§"/>
        <a:defRPr sz="20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Font typeface="Wingdings" panose="05000000000000000000" pitchFamily="2" charset="2"/>
        <a:buChar char="§"/>
        <a:defRPr sz="20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99DD0-6DCF-478D-83B1-C56899AB8426}" type="datetimeFigureOut">
              <a:rPr lang="pt-BR" smtClean="0"/>
              <a:t>20/07/2020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976902-2299-4D91-B6A5-C5832199D18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4679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4" r:id="rId1"/>
    <p:sldLayoutId id="2147483885" r:id="rId2"/>
    <p:sldLayoutId id="2147483886" r:id="rId3"/>
    <p:sldLayoutId id="2147483887" r:id="rId4"/>
    <p:sldLayoutId id="2147483888" r:id="rId5"/>
    <p:sldLayoutId id="2147483889" r:id="rId6"/>
    <p:sldLayoutId id="2147483890" r:id="rId7"/>
    <p:sldLayoutId id="2147483891" r:id="rId8"/>
    <p:sldLayoutId id="2147483892" r:id="rId9"/>
    <p:sldLayoutId id="2147483893" r:id="rId10"/>
    <p:sldLayoutId id="214748389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08B28668-D0B4-4642-A9B3-CBA5793CE7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pt-BR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4D23FD8-9B29-48BE-9B13-D60D66B09F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pt-BR"/>
              <a:t>Editar estilos de texto Mestre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 lang="pt-BR" dirty="0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F8C973C-0895-4565-8BE2-E391D4C678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60C14A2F-428A-47B8-ACD2-164B471E9B52}" type="datetime1">
              <a:rPr lang="pt-BR" smtClean="0"/>
              <a:t>20/07/2020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2797526-4E25-46B6-BBC0-76F09745BC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pt-BR" dirty="0"/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BF36307D-A76F-4D43-AE38-74E6CD47F6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B4DA1D25-9CDC-424F-90D9-21F0892256AF}" type="slidenum">
              <a:rPr lang="pt-BR" smtClean="0"/>
              <a:pPr rtl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95345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6" r:id="rId1"/>
    <p:sldLayoutId id="2147483897" r:id="rId2"/>
    <p:sldLayoutId id="2147483898" r:id="rId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4.xml"/><Relationship Id="rId5" Type="http://schemas.openxmlformats.org/officeDocument/2006/relationships/image" Target="../media/image11.png"/><Relationship Id="rId4" Type="http://schemas.openxmlformats.org/officeDocument/2006/relationships/image" Target="../media/image10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1.xml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16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Imagem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5" name="Retângulo 4"/>
            <p:cNvSpPr/>
            <p:nvPr/>
          </p:nvSpPr>
          <p:spPr>
            <a:xfrm>
              <a:off x="4461164" y="166255"/>
              <a:ext cx="7287491" cy="5624945"/>
            </a:xfrm>
            <a:prstGeom prst="rect">
              <a:avLst/>
            </a:prstGeom>
            <a:solidFill>
              <a:srgbClr val="00AA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tângulo 5"/>
            <p:cNvSpPr/>
            <p:nvPr/>
          </p:nvSpPr>
          <p:spPr>
            <a:xfrm>
              <a:off x="595745" y="1544782"/>
              <a:ext cx="7287491" cy="1884218"/>
            </a:xfrm>
            <a:prstGeom prst="rect">
              <a:avLst/>
            </a:prstGeom>
            <a:solidFill>
              <a:srgbClr val="00AA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8" name="CaixaDeTexto 7"/>
          <p:cNvSpPr txBox="1"/>
          <p:nvPr/>
        </p:nvSpPr>
        <p:spPr>
          <a:xfrm>
            <a:off x="6071550" y="2151728"/>
            <a:ext cx="478674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PROGRAMA DE DESENVOLVIMENTO DE COMPETÊNCIAS SOCIOEMOCIONAIS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rlow" panose="00000500000000000000" pitchFamily="2" charset="0"/>
              <a:ea typeface="+mn-ea"/>
              <a:cs typeface="+mn-cs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55" t="5252" r="23535" b="68485"/>
          <a:stretch/>
        </p:blipFill>
        <p:spPr>
          <a:xfrm>
            <a:off x="1457505" y="1828799"/>
            <a:ext cx="4458180" cy="2299855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745" y="5791200"/>
            <a:ext cx="1316181" cy="505179"/>
          </a:xfrm>
          <a:prstGeom prst="rect">
            <a:avLst/>
          </a:prstGeom>
        </p:spPr>
      </p:pic>
      <p:pic>
        <p:nvPicPr>
          <p:cNvPr id="12" name="Picture 2" descr="Logomarca do Consed para download"/>
          <p:cNvPicPr>
            <a:picLocks noChangeAspect="1" noChangeArrowheads="1"/>
          </p:cNvPicPr>
          <p:nvPr/>
        </p:nvPicPr>
        <p:blipFill>
          <a:blip r:embed="rId5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745" y="5229579"/>
            <a:ext cx="1260759" cy="379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0284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386;p55"/>
          <p:cNvSpPr txBox="1">
            <a:spLocks noGrp="1"/>
          </p:cNvSpPr>
          <p:nvPr/>
        </p:nvSpPr>
        <p:spPr>
          <a:xfrm>
            <a:off x="472500" y="1314988"/>
            <a:ext cx="11247000" cy="5317824"/>
          </a:xfrm>
          <a:prstGeom prst="rect">
            <a:avLst/>
          </a:prstGeom>
          <a:noFill/>
          <a:ln w="19050" cap="flat" cmpd="sng">
            <a:solidFill>
              <a:srgbClr val="F7A31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92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92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92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92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92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92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92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92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marR="0" lvl="0" indent="-381000" algn="l" defTabSz="914400" rtl="0" eaLnBrk="1" fontAlgn="auto" latinLnBrk="0" hangingPunct="1">
              <a:spcBef>
                <a:spcPts val="0"/>
              </a:spcBef>
              <a:spcAft>
                <a:spcPts val="1500"/>
              </a:spcAft>
              <a:buClr>
                <a:srgbClr val="44546A"/>
              </a:buClr>
              <a:buSzPts val="2400"/>
              <a:buFont typeface="Arial"/>
              <a:buAutoNum type="arabicPeriod"/>
              <a:tabLst/>
              <a:defRPr/>
            </a:pPr>
            <a:r>
              <a:rPr kumimoji="0" lang="pt-BR" sz="2400" b="0" i="0" u="none" strike="noStrike" kern="1200" cap="none" spc="0" normalizeH="0" baseline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Barlow" panose="00000500000000000000" pitchFamily="2" charset="0"/>
                <a:sym typeface="Arial"/>
              </a:rPr>
              <a:t>Mantenha</a:t>
            </a:r>
            <a:r>
              <a:rPr kumimoji="0" lang="pt-BR" sz="2400" b="0" i="0" u="none" strike="noStrike" kern="1200" cap="none" spc="0" normalizeH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Barlow" panose="00000500000000000000" pitchFamily="2" charset="0"/>
                <a:sym typeface="Arial"/>
              </a:rPr>
              <a:t> o </a:t>
            </a:r>
            <a:r>
              <a:rPr kumimoji="0" lang="pt-BR" sz="2400" b="0" i="0" u="none" strike="noStrike" kern="1200" cap="none" spc="0" normalizeH="0" baseline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Barlow" panose="00000500000000000000" pitchFamily="2" charset="0"/>
                <a:sym typeface="Arial"/>
              </a:rPr>
              <a:t>microfone desligado </a:t>
            </a:r>
          </a:p>
          <a:p>
            <a:pPr marL="457200" marR="0" lvl="0" indent="-381000" algn="l" defTabSz="914400" rtl="0" eaLnBrk="1" fontAlgn="auto" latinLnBrk="0" hangingPunct="1">
              <a:spcBef>
                <a:spcPts val="0"/>
              </a:spcBef>
              <a:spcAft>
                <a:spcPts val="1500"/>
              </a:spcAft>
              <a:buClr>
                <a:srgbClr val="44546A"/>
              </a:buClr>
              <a:buSzPts val="2400"/>
              <a:buFont typeface="Arial"/>
              <a:buAutoNum type="arabicPeriod"/>
              <a:tabLst/>
              <a:defRPr/>
            </a:pPr>
            <a:r>
              <a:rPr kumimoji="0" lang="pt-BR" sz="2400" b="0" i="0" u="none" strike="noStrike" kern="1200" cap="none" spc="0" normalizeH="0" baseline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Barlow" panose="00000500000000000000" pitchFamily="2" charset="0"/>
                <a:sym typeface="Arial"/>
              </a:rPr>
              <a:t>Iniciaremos  pontualmente às 16h05 (horário de Brasília) – tolerância</a:t>
            </a:r>
            <a:r>
              <a:rPr kumimoji="0" lang="pt-BR" sz="2400" b="0" i="0" u="none" strike="noStrike" kern="1200" cap="none" spc="0" normalizeH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Barlow" panose="00000500000000000000" pitchFamily="2" charset="0"/>
                <a:sym typeface="Arial"/>
              </a:rPr>
              <a:t> de </a:t>
            </a:r>
            <a:r>
              <a:rPr kumimoji="0" lang="pt-BR" sz="2400" b="0" i="0" u="none" strike="noStrike" kern="1200" cap="none" spc="0" normalizeH="0" baseline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Barlow" panose="00000500000000000000" pitchFamily="2" charset="0"/>
                <a:sym typeface="Arial"/>
              </a:rPr>
              <a:t>5 min</a:t>
            </a:r>
          </a:p>
          <a:p>
            <a:pPr marL="457200" marR="0" lvl="0" indent="-381000" algn="l" defTabSz="914400" rtl="0" eaLnBrk="1" fontAlgn="auto" latinLnBrk="0" hangingPunct="1">
              <a:spcBef>
                <a:spcPts val="0"/>
              </a:spcBef>
              <a:spcAft>
                <a:spcPts val="1500"/>
              </a:spcAft>
              <a:buClr>
                <a:srgbClr val="44546A"/>
              </a:buClr>
              <a:buSzPts val="2400"/>
              <a:buFont typeface="Arial"/>
              <a:buAutoNum type="arabicPeriod"/>
              <a:tabLst/>
              <a:defRPr/>
            </a:pPr>
            <a:r>
              <a:rPr kumimoji="0" lang="pt-BR" sz="2400" b="0" i="0" u="none" strike="noStrike" kern="1200" cap="none" spc="0" normalizeH="0" baseline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Barlow" panose="00000500000000000000" pitchFamily="2" charset="0"/>
                <a:sym typeface="Arial"/>
              </a:rPr>
              <a:t>Comece se apresentando no bate-papo (</a:t>
            </a:r>
            <a:r>
              <a:rPr kumimoji="0" lang="pt-BR" sz="2400" b="0" i="1" u="none" strike="noStrike" kern="1200" cap="none" spc="0" normalizeH="0" baseline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Barlow" panose="00000500000000000000" pitchFamily="2" charset="0"/>
                <a:sym typeface="Arial"/>
              </a:rPr>
              <a:t>chat do Zoom</a:t>
            </a:r>
            <a:r>
              <a:rPr kumimoji="0" lang="pt-BR" sz="2400" b="0" i="0" u="none" strike="noStrike" kern="1200" cap="none" spc="0" normalizeH="0" baseline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Barlow" panose="00000500000000000000" pitchFamily="2" charset="0"/>
                <a:sym typeface="Arial"/>
              </a:rPr>
              <a:t>)</a:t>
            </a:r>
            <a:r>
              <a:rPr kumimoji="0" lang="pt-BR" sz="2400" b="0" i="0" u="none" strike="noStrike" kern="1200" cap="none" spc="0" normalizeH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Barlow" panose="00000500000000000000" pitchFamily="2" charset="0"/>
                <a:sym typeface="Arial"/>
              </a:rPr>
              <a:t> </a:t>
            </a:r>
            <a:r>
              <a:rPr kumimoji="0" lang="pt-BR" sz="2400" b="0" i="0" u="none" strike="noStrike" kern="1200" cap="none" spc="0" normalizeH="0" baseline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Barlow" panose="00000500000000000000" pitchFamily="2" charset="0"/>
                <a:sym typeface="Arial"/>
              </a:rPr>
              <a:t> (</a:t>
            </a:r>
            <a:r>
              <a:rPr kumimoji="0" lang="pt-BR" sz="2400" b="1" i="0" u="none" strike="noStrike" kern="1200" cap="none" spc="0" normalizeH="0" baseline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Barlow" panose="00000500000000000000" pitchFamily="2" charset="0"/>
                <a:sym typeface="Arial"/>
              </a:rPr>
              <a:t>nome/estado</a:t>
            </a:r>
            <a:r>
              <a:rPr kumimoji="0" lang="pt-BR" sz="2400" b="0" i="0" u="none" strike="noStrike" kern="1200" cap="none" spc="0" normalizeH="0" baseline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Barlow" panose="00000500000000000000" pitchFamily="2" charset="0"/>
                <a:sym typeface="Arial"/>
              </a:rPr>
              <a:t>) </a:t>
            </a:r>
          </a:p>
          <a:p>
            <a:pPr lvl="0" algn="l">
              <a:spcAft>
                <a:spcPts val="1500"/>
              </a:spcAft>
              <a:buClr>
                <a:srgbClr val="44546A"/>
              </a:buClr>
              <a:buSzPts val="2400"/>
              <a:buFont typeface="Arial"/>
              <a:buAutoNum type="arabicPeriod"/>
            </a:pPr>
            <a:r>
              <a:rPr kumimoji="0" lang="pt-BR" sz="2400" b="0" i="0" u="none" strike="noStrike" kern="1200" cap="none" spc="0" normalizeH="0" baseline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Barlow" panose="00000500000000000000" pitchFamily="2" charset="0"/>
                <a:sym typeface="Arial"/>
              </a:rPr>
              <a:t>Peça sempre a palavra pelo bate-</a:t>
            </a:r>
            <a:r>
              <a:rPr lang="pt-BR" sz="2400" dirty="0" smtClean="0">
                <a:solidFill>
                  <a:srgbClr val="44546A"/>
                </a:solidFill>
                <a:latin typeface="Barlow" panose="00000500000000000000" pitchFamily="2" charset="0"/>
              </a:rPr>
              <a:t>papo </a:t>
            </a:r>
            <a:r>
              <a:rPr lang="pt-BR" sz="2400" dirty="0">
                <a:solidFill>
                  <a:srgbClr val="44546A"/>
                </a:solidFill>
                <a:latin typeface="Barlow" panose="00000500000000000000" pitchFamily="2" charset="0"/>
              </a:rPr>
              <a:t>(</a:t>
            </a:r>
            <a:r>
              <a:rPr lang="pt-BR" sz="2400" i="1" dirty="0">
                <a:solidFill>
                  <a:srgbClr val="44546A"/>
                </a:solidFill>
                <a:latin typeface="Barlow" panose="00000500000000000000" pitchFamily="2" charset="0"/>
              </a:rPr>
              <a:t>chat do Zoom</a:t>
            </a:r>
            <a:r>
              <a:rPr lang="pt-BR" sz="2400" dirty="0">
                <a:solidFill>
                  <a:srgbClr val="44546A"/>
                </a:solidFill>
                <a:latin typeface="Barlow" panose="00000500000000000000" pitchFamily="2" charset="0"/>
              </a:rPr>
              <a:t>) </a:t>
            </a:r>
            <a:endParaRPr kumimoji="0" lang="pt-BR" sz="2400" b="0" i="0" u="none" strike="noStrike" kern="1200" cap="none" spc="0" normalizeH="0" baseline="0" dirty="0" smtClean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Barlow" panose="00000500000000000000" pitchFamily="2" charset="0"/>
              <a:sym typeface="Arial"/>
            </a:endParaRPr>
          </a:p>
          <a:p>
            <a:pPr marL="457200" marR="0" lvl="0" indent="-381000" algn="l" defTabSz="914400" rtl="0" eaLnBrk="1" fontAlgn="auto" latinLnBrk="0" hangingPunct="1">
              <a:spcBef>
                <a:spcPts val="0"/>
              </a:spcBef>
              <a:spcAft>
                <a:spcPts val="1500"/>
              </a:spcAft>
              <a:buClr>
                <a:srgbClr val="44546A"/>
              </a:buClr>
              <a:buSzPts val="2400"/>
              <a:buFont typeface="Arial"/>
              <a:buAutoNum type="arabicPeriod"/>
              <a:tabLst/>
              <a:defRPr/>
            </a:pPr>
            <a:r>
              <a:rPr kumimoji="0" lang="pt-BR" sz="2400" b="0" i="0" u="none" strike="noStrike" kern="1200" cap="none" spc="0" normalizeH="0" baseline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Barlow" panose="00000500000000000000" pitchFamily="2" charset="0"/>
                <a:sym typeface="Arial"/>
              </a:rPr>
              <a:t>Ao fazer uso da palavra, respeite o tempo de fala determinado pelo mediador</a:t>
            </a:r>
          </a:p>
          <a:p>
            <a:pPr marL="457200" marR="0" lvl="0" indent="-381000" algn="l" defTabSz="914400" rtl="0" eaLnBrk="1" fontAlgn="auto" latinLnBrk="0" hangingPunct="1">
              <a:spcBef>
                <a:spcPts val="0"/>
              </a:spcBef>
              <a:spcAft>
                <a:spcPts val="1500"/>
              </a:spcAft>
              <a:buClr>
                <a:srgbClr val="44546A"/>
              </a:buClr>
              <a:buSzPts val="2400"/>
              <a:buFont typeface="Arial"/>
              <a:buAutoNum type="arabicPeriod"/>
              <a:tabLst/>
              <a:defRPr/>
            </a:pPr>
            <a:r>
              <a:rPr lang="pt-BR" sz="2400" dirty="0" smtClean="0">
                <a:solidFill>
                  <a:srgbClr val="44546A"/>
                </a:solidFill>
                <a:latin typeface="Barlow" panose="00000500000000000000" pitchFamily="2" charset="0"/>
              </a:rPr>
              <a:t>A reunião será gravada e compartilha-la, junto com os slides, para todos os envolvidos</a:t>
            </a:r>
            <a:endParaRPr kumimoji="0" lang="pt-BR" sz="3000" b="0" i="0" u="none" strike="noStrike" kern="1200" cap="none" spc="0" normalizeH="0" baseline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Barlow" panose="00000500000000000000" pitchFamily="2" charset="0"/>
              <a:sym typeface="Arial"/>
            </a:endParaRPr>
          </a:p>
        </p:txBody>
      </p:sp>
      <p:pic>
        <p:nvPicPr>
          <p:cNvPr id="11" name="Google Shape;388;p5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407776" y="2054350"/>
            <a:ext cx="502275" cy="502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389;p55"/>
          <p:cNvPicPr preferRelativeResize="0"/>
          <p:nvPr/>
        </p:nvPicPr>
        <p:blipFill rotWithShape="1">
          <a:blip r:embed="rId3">
            <a:alphaModFix amt="62000"/>
          </a:blip>
          <a:srcRect l="24128" t="13710" r="24923" b="27089"/>
          <a:stretch/>
        </p:blipFill>
        <p:spPr>
          <a:xfrm>
            <a:off x="10344627" y="3101425"/>
            <a:ext cx="718475" cy="56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389;p55"/>
          <p:cNvPicPr preferRelativeResize="0"/>
          <p:nvPr/>
        </p:nvPicPr>
        <p:blipFill rotWithShape="1">
          <a:blip r:embed="rId3">
            <a:alphaModFix amt="62000"/>
          </a:blip>
          <a:srcRect l="24128" t="13710" r="24923" b="27089"/>
          <a:stretch/>
        </p:blipFill>
        <p:spPr>
          <a:xfrm>
            <a:off x="8120611" y="3661825"/>
            <a:ext cx="718475" cy="5604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Título 1"/>
          <p:cNvSpPr txBox="1">
            <a:spLocks/>
          </p:cNvSpPr>
          <p:nvPr/>
        </p:nvSpPr>
        <p:spPr>
          <a:xfrm>
            <a:off x="831299" y="207750"/>
            <a:ext cx="10909935" cy="87479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b" anchorCtr="0">
            <a:noAutofit/>
          </a:bodyPr>
          <a:lstStyle>
            <a:lvl1pPr lvl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z="4800" b="1" dirty="0" smtClean="0">
                <a:solidFill>
                  <a:srgbClr val="003C78"/>
                </a:solidFill>
                <a:latin typeface="Barlow"/>
              </a:rPr>
              <a:t>Para começar a conversa...</a:t>
            </a:r>
            <a:endParaRPr lang="pt-BR" sz="4800" b="1" dirty="0">
              <a:solidFill>
                <a:srgbClr val="003C78"/>
              </a:solidFill>
              <a:latin typeface="Barlow"/>
            </a:endParaRPr>
          </a:p>
        </p:txBody>
      </p:sp>
      <p:pic>
        <p:nvPicPr>
          <p:cNvPr id="16" name="Imagem 1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55" t="5252" r="23535" b="68485"/>
          <a:stretch/>
        </p:blipFill>
        <p:spPr>
          <a:xfrm>
            <a:off x="457202" y="332508"/>
            <a:ext cx="1658201" cy="85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730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86;p55"/>
          <p:cNvSpPr txBox="1">
            <a:spLocks noGrp="1"/>
          </p:cNvSpPr>
          <p:nvPr/>
        </p:nvSpPr>
        <p:spPr>
          <a:xfrm>
            <a:off x="472800" y="1264685"/>
            <a:ext cx="11246400" cy="4956431"/>
          </a:xfrm>
          <a:prstGeom prst="rect">
            <a:avLst/>
          </a:prstGeom>
          <a:noFill/>
          <a:ln w="19050" cap="flat" cmpd="sng">
            <a:solidFill>
              <a:srgbClr val="F7A31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92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92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92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92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92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92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92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92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marR="0" lvl="0" indent="-3810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Font typeface="Arial"/>
              <a:buAutoNum type="arabicPeriod"/>
              <a:tabLst/>
              <a:defRPr/>
            </a:pPr>
            <a:endParaRPr kumimoji="0" lang="pt-BR" sz="1400" b="0" i="0" u="none" strike="noStrike" kern="1200" cap="none" spc="0" normalizeH="0" baseline="0" noProof="0" dirty="0" smtClean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Barlow" panose="00000500000000000000" pitchFamily="2" charset="0"/>
              <a:sym typeface="Arial"/>
            </a:endParaRPr>
          </a:p>
          <a:p>
            <a:pPr marL="762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Font typeface="Arial"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Barlow" panose="00000500000000000000" pitchFamily="2" charset="0"/>
                <a:sym typeface="Arial"/>
              </a:rPr>
              <a:t>Boas- vindas e apresentação</a:t>
            </a:r>
          </a:p>
          <a:p>
            <a:pPr marL="247650" marR="0" lvl="0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Barlow" panose="00000500000000000000" pitchFamily="2" charset="0"/>
                <a:sym typeface="Arial"/>
              </a:rPr>
              <a:t> Thaís  – Consed</a:t>
            </a:r>
          </a:p>
          <a:p>
            <a:pPr marL="247650" marR="0" lvl="0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Barlow" panose="00000500000000000000" pitchFamily="2" charset="0"/>
                <a:sym typeface="Arial"/>
              </a:rPr>
              <a:t>Juliana</a:t>
            </a:r>
            <a:r>
              <a:rPr kumimoji="0" lang="pt-BR" sz="1400" b="0" i="0" u="none" strike="noStrike" kern="1200" cap="none" spc="0" normalizeH="0" noProof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Barlow" panose="00000500000000000000" pitchFamily="2" charset="0"/>
                <a:sym typeface="Arial"/>
              </a:rPr>
              <a:t> e time do</a:t>
            </a:r>
            <a:r>
              <a:rPr kumimoji="0" lang="pt-B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Barlow" panose="00000500000000000000" pitchFamily="2" charset="0"/>
                <a:sym typeface="Arial"/>
              </a:rPr>
              <a:t> Instituto Ayrton Senna</a:t>
            </a:r>
          </a:p>
          <a:p>
            <a:pPr marL="762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Font typeface="Arial"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Barlow" panose="00000500000000000000" pitchFamily="2" charset="0"/>
                <a:sym typeface="Arial"/>
              </a:rPr>
              <a:t>Ferramenta </a:t>
            </a:r>
            <a:r>
              <a:rPr lang="pt-BR" sz="1600" b="1" noProof="0" dirty="0" smtClean="0">
                <a:solidFill>
                  <a:srgbClr val="44546A"/>
                </a:solidFill>
                <a:latin typeface="Barlow" panose="00000500000000000000" pitchFamily="2" charset="0"/>
              </a:rPr>
              <a:t>para as </a:t>
            </a:r>
            <a:r>
              <a:rPr lang="pt-BR" sz="1600" b="1" noProof="0" dirty="0" err="1" smtClean="0">
                <a:solidFill>
                  <a:srgbClr val="44546A"/>
                </a:solidFill>
                <a:latin typeface="Barlow" panose="00000500000000000000" pitchFamily="2" charset="0"/>
              </a:rPr>
              <a:t>w</a:t>
            </a:r>
            <a:r>
              <a:rPr kumimoji="0" lang="pt-BR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Barlow" panose="00000500000000000000" pitchFamily="2" charset="0"/>
                <a:sym typeface="Arial"/>
              </a:rPr>
              <a:t>ebconferências</a:t>
            </a:r>
            <a:endParaRPr kumimoji="0" lang="pt-BR" sz="1600" b="1" i="0" u="none" strike="noStrike" kern="1200" cap="none" spc="0" normalizeH="0" baseline="0" noProof="0" dirty="0" smtClean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Barlow" panose="00000500000000000000" pitchFamily="2" charset="0"/>
              <a:sym typeface="Arial"/>
            </a:endParaRPr>
          </a:p>
          <a:p>
            <a:pPr marL="247650" marR="0" lvl="0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Barlow" panose="00000500000000000000" pitchFamily="2" charset="0"/>
                <a:sym typeface="Arial"/>
              </a:rPr>
              <a:t>Apresentação do</a:t>
            </a:r>
            <a:r>
              <a:rPr kumimoji="0" lang="pt-BR" sz="1400" b="0" i="0" u="none" strike="noStrike" kern="1200" cap="none" spc="0" normalizeH="0" noProof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Barlow" panose="00000500000000000000" pitchFamily="2" charset="0"/>
                <a:sym typeface="Arial"/>
              </a:rPr>
              <a:t> </a:t>
            </a:r>
            <a:r>
              <a:rPr lang="pt-BR" sz="1400" dirty="0" smtClean="0">
                <a:solidFill>
                  <a:srgbClr val="44546A"/>
                </a:solidFill>
                <a:latin typeface="Barlow" panose="00000500000000000000" pitchFamily="2" charset="0"/>
              </a:rPr>
              <a:t>ZOOM </a:t>
            </a:r>
          </a:p>
          <a:p>
            <a:pPr marL="247650" marR="0" lvl="0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Barlow" panose="00000500000000000000" pitchFamily="2" charset="0"/>
                <a:sym typeface="Arial"/>
              </a:rPr>
              <a:t>Dúvidas</a:t>
            </a:r>
          </a:p>
          <a:p>
            <a:pPr marL="762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Font typeface="Arial"/>
              <a:buNone/>
              <a:tabLst/>
              <a:defRPr/>
            </a:pPr>
            <a:r>
              <a:rPr lang="pt-BR" sz="1600" b="1" dirty="0" smtClean="0">
                <a:solidFill>
                  <a:srgbClr val="44546A"/>
                </a:solidFill>
                <a:latin typeface="Barlow" panose="00000500000000000000" pitchFamily="2" charset="0"/>
              </a:rPr>
              <a:t>Retomada do c</a:t>
            </a:r>
            <a:r>
              <a:rPr kumimoji="0" lang="pt-BR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Barlow" panose="00000500000000000000" pitchFamily="2" charset="0"/>
                <a:sym typeface="Arial"/>
              </a:rPr>
              <a:t>ronograma</a:t>
            </a:r>
            <a:r>
              <a:rPr lang="pt-BR" sz="1400" b="1" dirty="0" smtClean="0">
                <a:solidFill>
                  <a:srgbClr val="44546A"/>
                </a:solidFill>
                <a:latin typeface="Barlow" panose="00000500000000000000" pitchFamily="2" charset="0"/>
              </a:rPr>
              <a:t>, </a:t>
            </a:r>
            <a:r>
              <a:rPr lang="pt-BR" sz="1600" b="1" dirty="0" smtClean="0">
                <a:solidFill>
                  <a:srgbClr val="44546A"/>
                </a:solidFill>
                <a:latin typeface="Barlow" panose="00000500000000000000" pitchFamily="2" charset="0"/>
              </a:rPr>
              <a:t>visão geral dos encontros formativos e expectativas</a:t>
            </a:r>
          </a:p>
          <a:p>
            <a:pPr marL="247650" marR="0" lvl="0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Barlow" panose="00000500000000000000" pitchFamily="2" charset="0"/>
                <a:sym typeface="Arial"/>
              </a:rPr>
              <a:t>Apresentação do cronograma do projeto</a:t>
            </a:r>
          </a:p>
          <a:p>
            <a:pPr marL="247650" marR="0" lvl="0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Barlow" panose="00000500000000000000" pitchFamily="2" charset="0"/>
                <a:sym typeface="Arial"/>
              </a:rPr>
              <a:t>Visão geral dos encontros</a:t>
            </a:r>
            <a:r>
              <a:rPr kumimoji="0" lang="pt-BR" sz="1400" b="0" i="0" u="none" strike="noStrike" kern="1200" cap="none" spc="0" normalizeH="0" noProof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Barlow" panose="00000500000000000000" pitchFamily="2" charset="0"/>
                <a:sym typeface="Arial"/>
              </a:rPr>
              <a:t> formativos e</a:t>
            </a:r>
            <a:r>
              <a:rPr kumimoji="0" lang="pt-B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Barlow" panose="00000500000000000000" pitchFamily="2" charset="0"/>
                <a:sym typeface="Arial"/>
              </a:rPr>
              <a:t> alinhamento de expectativas  </a:t>
            </a:r>
          </a:p>
          <a:p>
            <a:pPr marL="762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tabLst/>
              <a:defRPr/>
            </a:pPr>
            <a:r>
              <a:rPr kumimoji="0" lang="pt-B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Barlow" panose="00000500000000000000" pitchFamily="2" charset="0"/>
                <a:sym typeface="Arial"/>
              </a:rPr>
              <a:t>Avaliação da </a:t>
            </a:r>
            <a:r>
              <a:rPr kumimoji="0" lang="pt-BR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Barlow" panose="00000500000000000000" pitchFamily="2" charset="0"/>
                <a:sym typeface="Arial"/>
              </a:rPr>
              <a:t>live</a:t>
            </a:r>
            <a:r>
              <a:rPr kumimoji="0" lang="pt-B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Barlow" panose="00000500000000000000" pitchFamily="2" charset="0"/>
                <a:sym typeface="Arial"/>
              </a:rPr>
              <a:t> sobre </a:t>
            </a:r>
            <a:r>
              <a:rPr lang="pt-BR" sz="1600" b="1" dirty="0" smtClean="0">
                <a:solidFill>
                  <a:srgbClr val="44546A"/>
                </a:solidFill>
                <a:latin typeface="Barlow" panose="00000500000000000000" pitchFamily="2" charset="0"/>
              </a:rPr>
              <a:t>R</a:t>
            </a:r>
            <a:r>
              <a:rPr kumimoji="0" lang="pt-BR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Barlow" panose="00000500000000000000" pitchFamily="2" charset="0"/>
                <a:sym typeface="Arial"/>
              </a:rPr>
              <a:t>esiliência</a:t>
            </a:r>
            <a:r>
              <a:rPr kumimoji="0" lang="pt-B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Barlow" panose="00000500000000000000" pitchFamily="2" charset="0"/>
                <a:sym typeface="Arial"/>
              </a:rPr>
              <a:t> emocional (16/07)</a:t>
            </a:r>
          </a:p>
          <a:p>
            <a:pPr marL="247650" marR="0" lvl="0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Barlow" panose="00000500000000000000" pitchFamily="2" charset="0"/>
                <a:sym typeface="Arial"/>
              </a:rPr>
              <a:t>Escuta dos estados </a:t>
            </a:r>
          </a:p>
          <a:p>
            <a:pPr marL="762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Font typeface="Arial"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Barlow" panose="00000500000000000000" pitchFamily="2" charset="0"/>
                <a:sym typeface="Arial"/>
              </a:rPr>
              <a:t>Dúvidas gerais  sobre a</a:t>
            </a:r>
            <a:r>
              <a:rPr kumimoji="0" lang="pt-BR" sz="1600" b="1" i="0" u="none" strike="noStrike" kern="1200" cap="none" spc="0" normalizeH="0" noProof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Barlow" panose="00000500000000000000" pitchFamily="2" charset="0"/>
                <a:sym typeface="Arial"/>
              </a:rPr>
              <a:t> proposta</a:t>
            </a:r>
            <a:endParaRPr kumimoji="0" lang="pt-BR" sz="1400" b="1" i="0" u="none" strike="noStrike" kern="1200" cap="none" spc="0" normalizeH="0" baseline="0" noProof="0" dirty="0" smtClean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Barlow" panose="00000500000000000000" pitchFamily="2" charset="0"/>
              <a:sym typeface="Arial"/>
            </a:endParaRPr>
          </a:p>
          <a:p>
            <a:pPr marL="247650" marR="0" lvl="0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Barlow" panose="00000500000000000000" pitchFamily="2" charset="0"/>
                <a:sym typeface="Arial"/>
              </a:rPr>
              <a:t>Escuta dos estados</a:t>
            </a:r>
          </a:p>
          <a:p>
            <a:pPr marL="762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Font typeface="Arial"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Barlow" panose="00000500000000000000" pitchFamily="2" charset="0"/>
                <a:sym typeface="Arial"/>
              </a:rPr>
              <a:t>Considerações finais e encerramento</a:t>
            </a:r>
          </a:p>
          <a:p>
            <a:pPr marL="7620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Font typeface="Arial"/>
              <a:buNone/>
              <a:tabLst/>
              <a:defRPr/>
            </a:pPr>
            <a:endParaRPr kumimoji="0" sz="1400" b="0" i="0" u="none" strike="noStrike" kern="1200" cap="none" spc="0" normalizeH="0" baseline="0" noProof="0" dirty="0" smtClean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Barlow" panose="00000500000000000000" pitchFamily="2" charset="0"/>
              <a:sym typeface="Arial"/>
            </a:endParaRP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831299" y="207750"/>
            <a:ext cx="10909935" cy="87479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b" anchorCtr="0">
            <a:noAutofit/>
          </a:bodyPr>
          <a:lstStyle>
            <a:lvl1pPr lvl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z="4800" b="1" dirty="0" smtClean="0">
                <a:solidFill>
                  <a:srgbClr val="003C78"/>
                </a:solidFill>
                <a:latin typeface="Barlow"/>
              </a:rPr>
              <a:t>AGENDA</a:t>
            </a:r>
            <a:endParaRPr lang="pt-BR" sz="4800" b="1" dirty="0">
              <a:solidFill>
                <a:srgbClr val="003C78"/>
              </a:solidFill>
              <a:latin typeface="Barlow"/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55" t="5252" r="23535" b="68485"/>
          <a:stretch/>
        </p:blipFill>
        <p:spPr>
          <a:xfrm>
            <a:off x="457202" y="332508"/>
            <a:ext cx="1658201" cy="85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298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/>
          <p:cNvSpPr/>
          <p:nvPr/>
        </p:nvSpPr>
        <p:spPr>
          <a:xfrm>
            <a:off x="2042430" y="2521527"/>
            <a:ext cx="3998152" cy="2523020"/>
          </a:xfrm>
          <a:prstGeom prst="rect">
            <a:avLst/>
          </a:prstGeom>
          <a:solidFill>
            <a:srgbClr val="003C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>
                <a:solidFill>
                  <a:schemeClr val="bg1"/>
                </a:solidFill>
              </a:rPr>
              <a:t>APOIAR EDUCADORES PARA QUE DESENVOLVAM SUAS </a:t>
            </a:r>
            <a:r>
              <a:rPr lang="pt-BR" sz="2400" b="1" dirty="0" smtClean="0">
                <a:solidFill>
                  <a:schemeClr val="bg1"/>
                </a:solidFill>
              </a:rPr>
              <a:t>PRÓPRIAS COMPETÊNCIAS SOCIOEMOCIONAIS </a:t>
            </a:r>
            <a:endParaRPr lang="pt-BR" sz="2400" b="1" dirty="0">
              <a:solidFill>
                <a:schemeClr val="bg1"/>
              </a:solidFill>
            </a:endParaRPr>
          </a:p>
        </p:txBody>
      </p:sp>
      <p:sp>
        <p:nvSpPr>
          <p:cNvPr id="20" name="Retângulo 19"/>
          <p:cNvSpPr/>
          <p:nvPr/>
        </p:nvSpPr>
        <p:spPr>
          <a:xfrm>
            <a:off x="6145165" y="2521528"/>
            <a:ext cx="3968654" cy="252302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b="1" dirty="0">
                <a:solidFill>
                  <a:schemeClr val="bg1"/>
                </a:solidFill>
              </a:rPr>
              <a:t>APOIAR EDUCADORES PARA QUE DESENVOLVAM AS </a:t>
            </a:r>
            <a:r>
              <a:rPr lang="pt-BR" sz="2400" b="1" dirty="0" smtClean="0">
                <a:solidFill>
                  <a:schemeClr val="bg1"/>
                </a:solidFill>
              </a:rPr>
              <a:t>COMPETÊNCIAS SOCIOEMOCIONAIS </a:t>
            </a:r>
            <a:r>
              <a:rPr lang="pt-BR" sz="2400" b="1" dirty="0">
                <a:solidFill>
                  <a:schemeClr val="bg1"/>
                </a:solidFill>
              </a:rPr>
              <a:t>DOS ESTUDANTES</a:t>
            </a:r>
          </a:p>
        </p:txBody>
      </p:sp>
      <p:sp>
        <p:nvSpPr>
          <p:cNvPr id="23" name="Título 1"/>
          <p:cNvSpPr>
            <a:spLocks noGrp="1"/>
          </p:cNvSpPr>
          <p:nvPr>
            <p:ph type="title"/>
          </p:nvPr>
        </p:nvSpPr>
        <p:spPr>
          <a:xfrm>
            <a:off x="690197" y="1258360"/>
            <a:ext cx="10909935" cy="874791"/>
          </a:xfrm>
        </p:spPr>
        <p:txBody>
          <a:bodyPr>
            <a:noAutofit/>
          </a:bodyPr>
          <a:lstStyle/>
          <a:p>
            <a:pPr algn="ctr"/>
            <a:r>
              <a:rPr lang="pt-BR" b="1" dirty="0">
                <a:solidFill>
                  <a:srgbClr val="003C78"/>
                </a:solidFill>
                <a:latin typeface="Barlow"/>
              </a:rPr>
              <a:t>OBJETIVO DA FORMAÇÂO</a:t>
            </a: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55" t="5252" r="23535" b="68485"/>
          <a:stretch/>
        </p:blipFill>
        <p:spPr>
          <a:xfrm>
            <a:off x="457202" y="332508"/>
            <a:ext cx="1658201" cy="85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025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aixaDeTexto 18"/>
          <p:cNvSpPr txBox="1"/>
          <p:nvPr/>
        </p:nvSpPr>
        <p:spPr>
          <a:xfrm>
            <a:off x="2710836" y="2778933"/>
            <a:ext cx="930495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Participação dos Secretários</a:t>
            </a:r>
            <a:r>
              <a:rPr kumimoji="0" lang="pt-B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: presença no encontro de abertura e de encerramento; apoio aos técnicos e viabilização das ações de desdobramentos  da proposta formativa na suas redes.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t-BR" sz="16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Barlow" panose="00000500000000000000" pitchFamily="2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Participação dos Técnicos</a:t>
            </a:r>
            <a:r>
              <a:rPr kumimoji="0" lang="pt-B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: participação nas atividades (lives, leitura dos guias, </a:t>
            </a:r>
            <a:r>
              <a:rPr kumimoji="0" lang="pt-BR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webconferências</a:t>
            </a:r>
            <a:r>
              <a:rPr kumimoji="0" lang="pt-B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); atuação no grupo e como </a:t>
            </a:r>
            <a:r>
              <a:rPr kumimoji="0" lang="pt-B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divulgador das ações nas redes </a:t>
            </a:r>
            <a:r>
              <a:rPr kumimoji="0" lang="pt-B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(divulgação das atividades abertas aos educadores); construção 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de </a:t>
            </a: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um plano de ação </a:t>
            </a:r>
            <a:r>
              <a:rPr kumimoji="0" lang="pt-B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factível para rede em que atua, que viabilize a chegada do conteúdo aos alunos.</a:t>
            </a:r>
            <a:endParaRPr kumimoji="0" lang="pt-BR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Barlow" panose="00000500000000000000" pitchFamily="2" charset="0"/>
              <a:ea typeface="+mn-ea"/>
              <a:cs typeface="+mn-cs"/>
            </a:endParaRPr>
          </a:p>
        </p:txBody>
      </p:sp>
      <p:sp>
        <p:nvSpPr>
          <p:cNvPr id="21" name="Retângulo 20"/>
          <p:cNvSpPr/>
          <p:nvPr/>
        </p:nvSpPr>
        <p:spPr>
          <a:xfrm>
            <a:off x="638952" y="3335237"/>
            <a:ext cx="1881118" cy="6005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EXPECTATIVAS</a:t>
            </a:r>
            <a:endParaRPr kumimoji="0" lang="pt-B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sp>
        <p:nvSpPr>
          <p:cNvPr id="25" name="Retângulo 24"/>
          <p:cNvSpPr/>
          <p:nvPr/>
        </p:nvSpPr>
        <p:spPr>
          <a:xfrm>
            <a:off x="650545" y="1693261"/>
            <a:ext cx="1874291" cy="6005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INDICAÇÃO</a:t>
            </a:r>
            <a:endParaRPr kumimoji="0" lang="pt-B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sp>
        <p:nvSpPr>
          <p:cNvPr id="33" name="CaixaDeTexto 32"/>
          <p:cNvSpPr txBox="1"/>
          <p:nvPr/>
        </p:nvSpPr>
        <p:spPr>
          <a:xfrm>
            <a:off x="2710835" y="1446267"/>
            <a:ext cx="90979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A</a:t>
            </a:r>
            <a:r>
              <a:rPr kumimoji="0" lang="pt-B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té 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dois técnicos </a:t>
            </a:r>
            <a:r>
              <a:rPr kumimoji="0" lang="pt-B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responsáveis 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pela política de formação em cada rede, que tenham </a:t>
            </a:r>
            <a:r>
              <a:rPr kumimoji="0" lang="pt-B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condições de: </a:t>
            </a: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implementar estratégias de multiplicação de formações para os </a:t>
            </a:r>
            <a:r>
              <a:rPr kumimoji="0" lang="pt-B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educadores;</a:t>
            </a:r>
            <a:r>
              <a:rPr kumimoji="0" lang="pt-B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 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participar dos encontros </a:t>
            </a:r>
            <a:r>
              <a:rPr kumimoji="0" lang="pt-B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formativos; mobilizar 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e </a:t>
            </a:r>
            <a:r>
              <a:rPr kumimoji="0" lang="pt-B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executar, de acordo com as condições a rede, 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o </a:t>
            </a: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desdobramento da proposta formativa a ser trabalhada pela equipe do IAS . </a:t>
            </a:r>
          </a:p>
        </p:txBody>
      </p:sp>
      <p:cxnSp>
        <p:nvCxnSpPr>
          <p:cNvPr id="3" name="Conector reto 2"/>
          <p:cNvCxnSpPr/>
          <p:nvPr/>
        </p:nvCxnSpPr>
        <p:spPr>
          <a:xfrm>
            <a:off x="0" y="2580282"/>
            <a:ext cx="1219200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m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55" t="5252" r="23535" b="68485"/>
          <a:stretch/>
        </p:blipFill>
        <p:spPr>
          <a:xfrm>
            <a:off x="457202" y="332508"/>
            <a:ext cx="1658201" cy="855421"/>
          </a:xfrm>
          <a:prstGeom prst="rect">
            <a:avLst/>
          </a:prstGeom>
        </p:spPr>
      </p:pic>
      <p:cxnSp>
        <p:nvCxnSpPr>
          <p:cNvPr id="15" name="Conector reto 14"/>
          <p:cNvCxnSpPr/>
          <p:nvPr/>
        </p:nvCxnSpPr>
        <p:spPr>
          <a:xfrm>
            <a:off x="-1" y="4754894"/>
            <a:ext cx="1219200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ítulo 1"/>
          <p:cNvSpPr txBox="1">
            <a:spLocks/>
          </p:cNvSpPr>
          <p:nvPr/>
        </p:nvSpPr>
        <p:spPr>
          <a:xfrm>
            <a:off x="938213" y="-2064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C78"/>
                </a:solidFill>
                <a:effectLst/>
                <a:uLnTx/>
                <a:uFillTx/>
                <a:latin typeface="Barlow"/>
                <a:ea typeface="+mj-ea"/>
                <a:cs typeface="+mj-cs"/>
              </a:rPr>
              <a:t>EXPECTATIVAS E COMBINADOS</a:t>
            </a:r>
            <a:endParaRPr kumimoji="0" lang="pt-BR" sz="4400" b="1" i="0" u="none" strike="noStrike" kern="1200" cap="none" spc="0" normalizeH="0" baseline="0" noProof="0" dirty="0">
              <a:ln>
                <a:noFill/>
              </a:ln>
              <a:solidFill>
                <a:srgbClr val="003C78"/>
              </a:solidFill>
              <a:effectLst/>
              <a:uLnTx/>
              <a:uFillTx/>
              <a:latin typeface="Barlow"/>
              <a:ea typeface="+mj-ea"/>
              <a:cs typeface="+mj-cs"/>
            </a:endParaRPr>
          </a:p>
        </p:txBody>
      </p:sp>
      <p:sp>
        <p:nvSpPr>
          <p:cNvPr id="20" name="CaixaDeTexto 19"/>
          <p:cNvSpPr txBox="1"/>
          <p:nvPr/>
        </p:nvSpPr>
        <p:spPr>
          <a:xfrm>
            <a:off x="2706071" y="4974454"/>
            <a:ext cx="90979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É importante que todos </a:t>
            </a:r>
            <a:r>
              <a:rPr kumimoji="0" lang="pt-B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participem 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de todos os cinco módulos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É recomendado que os mesmos dois técnicos participem do início ao fim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A 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apropriação da lives e do conteúdo dos </a:t>
            </a:r>
            <a:r>
              <a:rPr kumimoji="0" lang="pt-B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guias 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dos módulos </a:t>
            </a:r>
            <a:r>
              <a:rPr kumimoji="0" lang="pt-B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é considerada 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pré-requisito para o encontro </a:t>
            </a:r>
            <a:r>
              <a:rPr kumimoji="0" lang="pt-B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formativo (</a:t>
            </a:r>
            <a:r>
              <a:rPr kumimoji="0" lang="pt-BR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webconferências</a:t>
            </a:r>
            <a:r>
              <a:rPr kumimoji="0" lang="pt-B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)</a:t>
            </a:r>
            <a:endParaRPr kumimoji="0" lang="pt-BR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Barlow" panose="00000500000000000000" pitchFamily="2" charset="0"/>
              <a:ea typeface="+mn-ea"/>
              <a:cs typeface="+mn-cs"/>
            </a:endParaRPr>
          </a:p>
        </p:txBody>
      </p:sp>
      <p:sp>
        <p:nvSpPr>
          <p:cNvPr id="22" name="Retângulo 21"/>
          <p:cNvSpPr/>
          <p:nvPr/>
        </p:nvSpPr>
        <p:spPr>
          <a:xfrm>
            <a:off x="638952" y="5118046"/>
            <a:ext cx="1881118" cy="6005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COMBINADOS</a:t>
            </a:r>
          </a:p>
        </p:txBody>
      </p:sp>
    </p:spTree>
    <p:extLst>
      <p:ext uri="{BB962C8B-B14F-4D97-AF65-F5344CB8AC3E}">
        <p14:creationId xmlns:p14="http://schemas.microsoft.com/office/powerpoint/2010/main" val="624479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/>
          <p:cNvGrpSpPr/>
          <p:nvPr/>
        </p:nvGrpSpPr>
        <p:grpSpPr>
          <a:xfrm>
            <a:off x="1589874" y="1273537"/>
            <a:ext cx="9012253" cy="5410764"/>
            <a:chOff x="1915527" y="2962122"/>
            <a:chExt cx="5874741" cy="3743326"/>
          </a:xfrm>
        </p:grpSpPr>
        <p:pic>
          <p:nvPicPr>
            <p:cNvPr id="10" name="Imagem 9"/>
            <p:cNvPicPr>
              <a:picLocks noChangeAspect="1"/>
            </p:cNvPicPr>
            <p:nvPr/>
          </p:nvPicPr>
          <p:blipFill rotWithShape="1">
            <a:blip r:embed="rId3"/>
            <a:srcRect l="57514" r="8862"/>
            <a:stretch/>
          </p:blipFill>
          <p:spPr>
            <a:xfrm>
              <a:off x="1915527" y="2962123"/>
              <a:ext cx="2402006" cy="3743325"/>
            </a:xfrm>
            <a:prstGeom prst="rect">
              <a:avLst/>
            </a:prstGeom>
          </p:spPr>
        </p:pic>
        <p:pic>
          <p:nvPicPr>
            <p:cNvPr id="11" name="Imagem 10"/>
            <p:cNvPicPr>
              <a:picLocks noChangeAspect="1"/>
            </p:cNvPicPr>
            <p:nvPr/>
          </p:nvPicPr>
          <p:blipFill rotWithShape="1">
            <a:blip r:embed="rId3"/>
            <a:srcRect l="8920" r="75033"/>
            <a:stretch/>
          </p:blipFill>
          <p:spPr>
            <a:xfrm>
              <a:off x="4221277" y="2962122"/>
              <a:ext cx="1146412" cy="3743325"/>
            </a:xfrm>
            <a:prstGeom prst="rect">
              <a:avLst/>
            </a:prstGeom>
          </p:spPr>
        </p:pic>
        <p:pic>
          <p:nvPicPr>
            <p:cNvPr id="12" name="Imagem 11"/>
            <p:cNvPicPr>
              <a:picLocks noChangeAspect="1"/>
            </p:cNvPicPr>
            <p:nvPr/>
          </p:nvPicPr>
          <p:blipFill rotWithShape="1">
            <a:blip r:embed="rId3"/>
            <a:srcRect l="41188" r="41970"/>
            <a:stretch/>
          </p:blipFill>
          <p:spPr>
            <a:xfrm>
              <a:off x="5388288" y="2962122"/>
              <a:ext cx="1203158" cy="3743325"/>
            </a:xfrm>
            <a:prstGeom prst="rect">
              <a:avLst/>
            </a:prstGeom>
          </p:spPr>
        </p:pic>
        <p:pic>
          <p:nvPicPr>
            <p:cNvPr id="13" name="Imagem 12"/>
            <p:cNvPicPr>
              <a:picLocks noChangeAspect="1"/>
            </p:cNvPicPr>
            <p:nvPr/>
          </p:nvPicPr>
          <p:blipFill rotWithShape="1">
            <a:blip r:embed="rId3"/>
            <a:srcRect l="25188" r="58475"/>
            <a:stretch/>
          </p:blipFill>
          <p:spPr>
            <a:xfrm>
              <a:off x="6623204" y="2962123"/>
              <a:ext cx="1167064" cy="3743325"/>
            </a:xfrm>
            <a:prstGeom prst="rect">
              <a:avLst/>
            </a:prstGeom>
          </p:spPr>
        </p:pic>
      </p:grpSp>
      <p:sp>
        <p:nvSpPr>
          <p:cNvPr id="8" name="Retângulo 7"/>
          <p:cNvSpPr/>
          <p:nvPr/>
        </p:nvSpPr>
        <p:spPr>
          <a:xfrm>
            <a:off x="10602127" y="5895833"/>
            <a:ext cx="1589873" cy="9427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sp>
        <p:nvSpPr>
          <p:cNvPr id="14" name="Subtítulo 2"/>
          <p:cNvSpPr txBox="1">
            <a:spLocks/>
          </p:cNvSpPr>
          <p:nvPr/>
        </p:nvSpPr>
        <p:spPr>
          <a:xfrm>
            <a:off x="612047" y="1291211"/>
            <a:ext cx="10194680" cy="7239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00000"/>
              </a:lnSpc>
              <a:spcBef>
                <a:spcPts val="600"/>
              </a:spcBef>
              <a:buClr>
                <a:srgbClr val="00A8DF"/>
              </a:buClr>
              <a:buNone/>
              <a:defRPr/>
            </a:pPr>
            <a:r>
              <a:rPr lang="pt-BR" sz="2400" b="1" dirty="0">
                <a:solidFill>
                  <a:srgbClr val="003C78"/>
                </a:solidFill>
              </a:rPr>
              <a:t>Conteúdos sobre as </a:t>
            </a:r>
            <a:r>
              <a:rPr lang="pt-BR" sz="2400" b="1" dirty="0" err="1">
                <a:solidFill>
                  <a:srgbClr val="003C78"/>
                </a:solidFill>
              </a:rPr>
              <a:t>macrocompetências</a:t>
            </a:r>
            <a:r>
              <a:rPr lang="pt-BR" sz="2400" b="1" dirty="0">
                <a:solidFill>
                  <a:srgbClr val="003C78"/>
                </a:solidFill>
              </a:rPr>
              <a:t> direcionados ao educador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arlow"/>
            </a:endParaRPr>
          </a:p>
        </p:txBody>
      </p:sp>
      <p:pic>
        <p:nvPicPr>
          <p:cNvPr id="15" name="Imagem 1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55" t="5252" r="23535" b="68485"/>
          <a:stretch/>
        </p:blipFill>
        <p:spPr>
          <a:xfrm>
            <a:off x="457202" y="332508"/>
            <a:ext cx="1658201" cy="855421"/>
          </a:xfrm>
          <a:prstGeom prst="rect">
            <a:avLst/>
          </a:prstGeom>
        </p:spPr>
      </p:pic>
      <p:pic>
        <p:nvPicPr>
          <p:cNvPr id="17" name="Picture 15">
            <a:extLst>
              <a:ext uri="{FF2B5EF4-FFF2-40B4-BE49-F238E27FC236}">
                <a16:creationId xmlns:a16="http://schemas.microsoft.com/office/drawing/2014/main" id="{42B4B906-9588-6944-BF70-29100131A1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35457" y="6320870"/>
            <a:ext cx="1044960" cy="399310"/>
          </a:xfrm>
          <a:prstGeom prst="rect">
            <a:avLst/>
          </a:prstGeom>
        </p:spPr>
      </p:pic>
      <p:sp>
        <p:nvSpPr>
          <p:cNvPr id="18" name="Título 1"/>
          <p:cNvSpPr txBox="1">
            <a:spLocks/>
          </p:cNvSpPr>
          <p:nvPr/>
        </p:nvSpPr>
        <p:spPr>
          <a:xfrm>
            <a:off x="938213" y="-2064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1" i="0" u="none" strike="noStrike" kern="1200" cap="none" spc="0" normalizeH="0" baseline="0" noProof="0" dirty="0">
                <a:ln>
                  <a:noFill/>
                </a:ln>
                <a:solidFill>
                  <a:srgbClr val="003C78"/>
                </a:solidFill>
                <a:effectLst/>
                <a:uLnTx/>
                <a:uFillTx/>
                <a:latin typeface="Barlow"/>
                <a:ea typeface="+mj-ea"/>
                <a:cs typeface="+mj-cs"/>
              </a:rPr>
              <a:t>CINCO MÓDULOS DE FORMAÇÃO</a:t>
            </a:r>
          </a:p>
        </p:txBody>
      </p:sp>
    </p:spTree>
    <p:extLst>
      <p:ext uri="{BB962C8B-B14F-4D97-AF65-F5344CB8AC3E}">
        <p14:creationId xmlns:p14="http://schemas.microsoft.com/office/powerpoint/2010/main" val="3485890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10028903" y="5987579"/>
            <a:ext cx="2163097" cy="808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sp>
        <p:nvSpPr>
          <p:cNvPr id="21" name="Retângulo 20"/>
          <p:cNvSpPr/>
          <p:nvPr/>
        </p:nvSpPr>
        <p:spPr>
          <a:xfrm>
            <a:off x="171805" y="1613076"/>
            <a:ext cx="3367810" cy="144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LIVES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163B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sobre o conteúdo de cada  módulo com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especialistas</a:t>
            </a:r>
          </a:p>
        </p:txBody>
      </p:sp>
      <p:sp>
        <p:nvSpPr>
          <p:cNvPr id="30" name="Retângulo 29"/>
          <p:cNvSpPr/>
          <p:nvPr/>
        </p:nvSpPr>
        <p:spPr>
          <a:xfrm>
            <a:off x="3589719" y="1613075"/>
            <a:ext cx="6132329" cy="1440000"/>
          </a:xfrm>
          <a:prstGeom prst="rect">
            <a:avLst/>
          </a:prstGeom>
          <a:noFill/>
          <a:ln>
            <a:solidFill>
              <a:srgbClr val="0016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00163B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Tema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00163B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: </a:t>
            </a:r>
            <a:r>
              <a:rPr kumimoji="0" lang="pt-BR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163B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lives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00163B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 com foco na sensibilização para o conteúdo de cada módulo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00163B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Público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00163B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: aberto a </a:t>
            </a:r>
            <a:r>
              <a:rPr kumimoji="0" lang="pt-BR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163B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decisores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00163B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 e </a:t>
            </a:r>
            <a:r>
              <a:rPr kumimoji="0" lang="pt-BR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163B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educadores</a:t>
            </a:r>
            <a:endParaRPr kumimoji="0" lang="pt-BR" sz="1400" b="0" i="0" u="none" strike="noStrike" kern="1200" cap="none" spc="0" normalizeH="0" baseline="0" noProof="0" dirty="0">
              <a:ln>
                <a:noFill/>
              </a:ln>
              <a:solidFill>
                <a:srgbClr val="00163B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00163B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Momento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00163B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: síncrono ou assíncrono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00163B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Duração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00163B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: cerca de uma hora cada</a:t>
            </a:r>
          </a:p>
        </p:txBody>
      </p:sp>
      <p:sp>
        <p:nvSpPr>
          <p:cNvPr id="34" name="Retângulo 33"/>
          <p:cNvSpPr/>
          <p:nvPr/>
        </p:nvSpPr>
        <p:spPr>
          <a:xfrm>
            <a:off x="3589719" y="3318187"/>
            <a:ext cx="6132329" cy="1440000"/>
          </a:xfrm>
          <a:prstGeom prst="rect">
            <a:avLst/>
          </a:prstGeom>
          <a:solidFill>
            <a:schemeClr val="bg1"/>
          </a:solidFill>
          <a:ln>
            <a:solidFill>
              <a:srgbClr val="0016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t-BR" sz="1400" b="0" i="0" u="none" strike="noStrike" kern="1200" cap="none" spc="0" normalizeH="0" baseline="0" noProof="0" dirty="0">
              <a:ln>
                <a:noFill/>
              </a:ln>
              <a:solidFill>
                <a:srgbClr val="00163B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00163B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Conteúdos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00163B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 relacionados a saúde  mental do 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00163B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educador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00163B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 (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00163B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autocuidado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00163B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) e a como ele pode  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00163B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mobilizar e desenvolver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00163B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as competências </a:t>
            </a:r>
            <a:r>
              <a:rPr kumimoji="0" lang="pt-BR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163B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socioemocionais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00163B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 dos 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00163B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estudantes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00163B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Público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00163B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: técnicos responsáveis pelas formações nas redes e educadores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00163B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Momento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00163B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: assíncrono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00163B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Duração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00163B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: cerca de duas horas cada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t-BR" sz="1400" b="0" i="0" u="none" strike="noStrike" kern="1200" cap="none" spc="0" normalizeH="0" baseline="0" noProof="0" dirty="0">
              <a:ln>
                <a:noFill/>
              </a:ln>
              <a:solidFill>
                <a:srgbClr val="00163B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sp>
        <p:nvSpPr>
          <p:cNvPr id="37" name="Retângulo 36"/>
          <p:cNvSpPr/>
          <p:nvPr/>
        </p:nvSpPr>
        <p:spPr>
          <a:xfrm>
            <a:off x="171805" y="3318187"/>
            <a:ext cx="3367810" cy="144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CONTEÚDOS EM MÓDULOS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163B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com foco nas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competências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  </a:t>
            </a:r>
          </a:p>
        </p:txBody>
      </p:sp>
      <p:sp>
        <p:nvSpPr>
          <p:cNvPr id="9" name="Retângulo 8"/>
          <p:cNvSpPr/>
          <p:nvPr/>
        </p:nvSpPr>
        <p:spPr>
          <a:xfrm>
            <a:off x="171805" y="4954518"/>
            <a:ext cx="3367810" cy="150191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163B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WEBCONFERÊNCIAS </a:t>
            </a:r>
            <a:r>
              <a:rPr kumimoji="0" lang="pt-B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163B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com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163B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os </a:t>
            </a:r>
            <a:r>
              <a:rPr lang="pt-BR" sz="2800" b="1" u="sng" dirty="0" smtClean="0">
                <a:solidFill>
                  <a:schemeClr val="bg1"/>
                </a:solidFill>
                <a:latin typeface="Barlow"/>
              </a:rPr>
              <a:t>TÉCNICOS DAS REDES</a:t>
            </a:r>
            <a:endParaRPr kumimoji="0" lang="pt-BR" sz="2800" b="1" i="0" u="sng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arlow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3589719" y="4954518"/>
            <a:ext cx="6132329" cy="1440000"/>
          </a:xfrm>
          <a:prstGeom prst="rect">
            <a:avLst/>
          </a:prstGeom>
          <a:noFill/>
          <a:ln>
            <a:solidFill>
              <a:srgbClr val="0016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00163B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Tema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00163B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: formação com foco na apropriação do conteúdo de cada módulo, atividades sobre as competências, possíveis ações de multiplicação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00163B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Público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00163B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: técnicos responsáveis pelas formações nas redes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00163B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Momento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00163B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: síncrono (via Zoom)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00163B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Duração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00163B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: cerca de uma hora e meia cada</a:t>
            </a:r>
          </a:p>
        </p:txBody>
      </p:sp>
      <p:grpSp>
        <p:nvGrpSpPr>
          <p:cNvPr id="3" name="Agrupar 2"/>
          <p:cNvGrpSpPr/>
          <p:nvPr/>
        </p:nvGrpSpPr>
        <p:grpSpPr>
          <a:xfrm>
            <a:off x="9857205" y="1613075"/>
            <a:ext cx="2334795" cy="1514212"/>
            <a:chOff x="9857205" y="1340115"/>
            <a:chExt cx="2334795" cy="1514212"/>
          </a:xfrm>
        </p:grpSpPr>
        <p:sp>
          <p:nvSpPr>
            <p:cNvPr id="2" name="Retângulo 1"/>
            <p:cNvSpPr/>
            <p:nvPr/>
          </p:nvSpPr>
          <p:spPr>
            <a:xfrm>
              <a:off x="9857205" y="1340115"/>
              <a:ext cx="343396" cy="21573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16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low"/>
                <a:ea typeface="+mn-ea"/>
                <a:cs typeface="+mn-cs"/>
              </a:endParaRPr>
            </a:p>
          </p:txBody>
        </p:sp>
        <p:sp>
          <p:nvSpPr>
            <p:cNvPr id="12" name="Retângulo 11"/>
            <p:cNvSpPr/>
            <p:nvPr/>
          </p:nvSpPr>
          <p:spPr>
            <a:xfrm>
              <a:off x="9863708" y="2564385"/>
              <a:ext cx="343396" cy="21573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16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low"/>
                <a:ea typeface="+mn-ea"/>
                <a:cs typeface="+mn-cs"/>
              </a:endParaRPr>
            </a:p>
          </p:txBody>
        </p:sp>
        <p:sp>
          <p:nvSpPr>
            <p:cNvPr id="13" name="Retângulo 12"/>
            <p:cNvSpPr/>
            <p:nvPr/>
          </p:nvSpPr>
          <p:spPr>
            <a:xfrm>
              <a:off x="9863708" y="2244257"/>
              <a:ext cx="343396" cy="21573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16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low"/>
                <a:ea typeface="+mn-ea"/>
                <a:cs typeface="+mn-cs"/>
              </a:endParaRPr>
            </a:p>
          </p:txBody>
        </p:sp>
        <p:sp>
          <p:nvSpPr>
            <p:cNvPr id="16" name="Retângulo 15"/>
            <p:cNvSpPr/>
            <p:nvPr/>
          </p:nvSpPr>
          <p:spPr>
            <a:xfrm>
              <a:off x="9866045" y="1949505"/>
              <a:ext cx="343396" cy="21573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16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low"/>
                <a:ea typeface="+mn-ea"/>
                <a:cs typeface="+mn-cs"/>
              </a:endParaRPr>
            </a:p>
          </p:txBody>
        </p:sp>
        <p:sp>
          <p:nvSpPr>
            <p:cNvPr id="17" name="Retângulo 16"/>
            <p:cNvSpPr/>
            <p:nvPr/>
          </p:nvSpPr>
          <p:spPr>
            <a:xfrm>
              <a:off x="9859415" y="1644810"/>
              <a:ext cx="343396" cy="21573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16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low"/>
                <a:ea typeface="+mn-ea"/>
                <a:cs typeface="+mn-cs"/>
              </a:endParaRPr>
            </a:p>
          </p:txBody>
        </p:sp>
        <p:sp>
          <p:nvSpPr>
            <p:cNvPr id="19" name="Retângulo 18"/>
            <p:cNvSpPr/>
            <p:nvPr/>
          </p:nvSpPr>
          <p:spPr>
            <a:xfrm>
              <a:off x="10234794" y="1349788"/>
              <a:ext cx="1957206" cy="206057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163B"/>
                  </a:solidFill>
                  <a:effectLst/>
                  <a:uLnTx/>
                  <a:uFillTx/>
                  <a:latin typeface="Barlow"/>
                  <a:ea typeface="+mn-ea"/>
                  <a:cs typeface="+mn-cs"/>
                </a:rPr>
                <a:t>RESILIÊNCIA EMOCIONAL</a:t>
              </a:r>
              <a:endPara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00163B"/>
                </a:solidFill>
                <a:effectLst/>
                <a:uLnTx/>
                <a:uFillTx/>
                <a:latin typeface="Barlow"/>
                <a:ea typeface="+mn-ea"/>
                <a:cs typeface="+mn-cs"/>
              </a:endParaRPr>
            </a:p>
          </p:txBody>
        </p:sp>
        <p:sp>
          <p:nvSpPr>
            <p:cNvPr id="20" name="Retângulo 19"/>
            <p:cNvSpPr/>
            <p:nvPr/>
          </p:nvSpPr>
          <p:spPr>
            <a:xfrm>
              <a:off x="10234794" y="1625342"/>
              <a:ext cx="1957206" cy="235197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163B"/>
                  </a:solidFill>
                  <a:effectLst/>
                  <a:uLnTx/>
                  <a:uFillTx/>
                  <a:latin typeface="Barlow"/>
                  <a:ea typeface="+mn-ea"/>
                  <a:cs typeface="+mn-cs"/>
                </a:rPr>
                <a:t>ABERTURA AO NOVO</a:t>
              </a:r>
              <a:endPara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00163B"/>
                </a:solidFill>
                <a:effectLst/>
                <a:uLnTx/>
                <a:uFillTx/>
                <a:latin typeface="Barlow"/>
                <a:ea typeface="+mn-ea"/>
                <a:cs typeface="+mn-cs"/>
              </a:endParaRPr>
            </a:p>
          </p:txBody>
        </p:sp>
        <p:sp>
          <p:nvSpPr>
            <p:cNvPr id="22" name="Retângulo 21"/>
            <p:cNvSpPr/>
            <p:nvPr/>
          </p:nvSpPr>
          <p:spPr>
            <a:xfrm>
              <a:off x="10234794" y="1930036"/>
              <a:ext cx="1957206" cy="235197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163B"/>
                  </a:solidFill>
                  <a:effectLst/>
                  <a:uLnTx/>
                  <a:uFillTx/>
                  <a:latin typeface="Barlow"/>
                  <a:ea typeface="+mn-ea"/>
                  <a:cs typeface="+mn-cs"/>
                </a:rPr>
                <a:t>AUTOGESTÃO</a:t>
              </a:r>
              <a:endPara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00163B"/>
                </a:solidFill>
                <a:effectLst/>
                <a:uLnTx/>
                <a:uFillTx/>
                <a:latin typeface="Barlow"/>
                <a:ea typeface="+mn-ea"/>
                <a:cs typeface="+mn-cs"/>
              </a:endParaRPr>
            </a:p>
          </p:txBody>
        </p:sp>
        <p:sp>
          <p:nvSpPr>
            <p:cNvPr id="23" name="Retângulo 22"/>
            <p:cNvSpPr/>
            <p:nvPr/>
          </p:nvSpPr>
          <p:spPr>
            <a:xfrm>
              <a:off x="10234794" y="2224790"/>
              <a:ext cx="1957206" cy="235197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163B"/>
                  </a:solidFill>
                  <a:effectLst/>
                  <a:uLnTx/>
                  <a:uFillTx/>
                  <a:latin typeface="Barlow"/>
                  <a:ea typeface="+mn-ea"/>
                  <a:cs typeface="+mn-cs"/>
                </a:rPr>
                <a:t>AMABILIDADE </a:t>
              </a:r>
              <a:endPara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00163B"/>
                </a:solidFill>
                <a:effectLst/>
                <a:uLnTx/>
                <a:uFillTx/>
                <a:latin typeface="Barlow"/>
                <a:ea typeface="+mn-ea"/>
                <a:cs typeface="+mn-cs"/>
              </a:endParaRPr>
            </a:p>
          </p:txBody>
        </p:sp>
        <p:sp>
          <p:nvSpPr>
            <p:cNvPr id="24" name="Retângulo 23"/>
            <p:cNvSpPr/>
            <p:nvPr/>
          </p:nvSpPr>
          <p:spPr>
            <a:xfrm>
              <a:off x="10234794" y="2619130"/>
              <a:ext cx="1957206" cy="235197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163B"/>
                  </a:solidFill>
                  <a:effectLst/>
                  <a:uLnTx/>
                  <a:uFillTx/>
                  <a:latin typeface="Barlow"/>
                  <a:ea typeface="+mn-ea"/>
                  <a:cs typeface="+mn-cs"/>
                </a:rPr>
                <a:t>ENGAJAMENTO COM OS OUTROS</a:t>
              </a:r>
              <a:endPara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00163B"/>
                </a:solidFill>
                <a:effectLst/>
                <a:uLnTx/>
                <a:uFillTx/>
                <a:latin typeface="Barlow"/>
                <a:ea typeface="+mn-ea"/>
                <a:cs typeface="+mn-cs"/>
              </a:endParaRPr>
            </a:p>
          </p:txBody>
        </p:sp>
      </p:grpSp>
      <p:grpSp>
        <p:nvGrpSpPr>
          <p:cNvPr id="25" name="Agrupar 24"/>
          <p:cNvGrpSpPr/>
          <p:nvPr/>
        </p:nvGrpSpPr>
        <p:grpSpPr>
          <a:xfrm>
            <a:off x="9857205" y="3311912"/>
            <a:ext cx="2334795" cy="1514212"/>
            <a:chOff x="9857205" y="1340115"/>
            <a:chExt cx="2334795" cy="1514212"/>
          </a:xfrm>
        </p:grpSpPr>
        <p:sp>
          <p:nvSpPr>
            <p:cNvPr id="26" name="Retângulo 25"/>
            <p:cNvSpPr/>
            <p:nvPr/>
          </p:nvSpPr>
          <p:spPr>
            <a:xfrm>
              <a:off x="9857205" y="1340115"/>
              <a:ext cx="343396" cy="21573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16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low"/>
                <a:ea typeface="+mn-ea"/>
                <a:cs typeface="+mn-cs"/>
              </a:endParaRPr>
            </a:p>
          </p:txBody>
        </p:sp>
        <p:sp>
          <p:nvSpPr>
            <p:cNvPr id="27" name="Retângulo 26"/>
            <p:cNvSpPr/>
            <p:nvPr/>
          </p:nvSpPr>
          <p:spPr>
            <a:xfrm>
              <a:off x="9863708" y="2564385"/>
              <a:ext cx="343396" cy="21573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16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low"/>
                <a:ea typeface="+mn-ea"/>
                <a:cs typeface="+mn-cs"/>
              </a:endParaRPr>
            </a:p>
          </p:txBody>
        </p:sp>
        <p:sp>
          <p:nvSpPr>
            <p:cNvPr id="28" name="Retângulo 27"/>
            <p:cNvSpPr/>
            <p:nvPr/>
          </p:nvSpPr>
          <p:spPr>
            <a:xfrm>
              <a:off x="9863708" y="2244257"/>
              <a:ext cx="343396" cy="21573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16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low"/>
                <a:ea typeface="+mn-ea"/>
                <a:cs typeface="+mn-cs"/>
              </a:endParaRPr>
            </a:p>
          </p:txBody>
        </p:sp>
        <p:sp>
          <p:nvSpPr>
            <p:cNvPr id="29" name="Retângulo 28"/>
            <p:cNvSpPr/>
            <p:nvPr/>
          </p:nvSpPr>
          <p:spPr>
            <a:xfrm>
              <a:off x="9866045" y="1949505"/>
              <a:ext cx="343396" cy="21573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16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low"/>
                <a:ea typeface="+mn-ea"/>
                <a:cs typeface="+mn-cs"/>
              </a:endParaRPr>
            </a:p>
          </p:txBody>
        </p:sp>
        <p:sp>
          <p:nvSpPr>
            <p:cNvPr id="31" name="Retângulo 30"/>
            <p:cNvSpPr/>
            <p:nvPr/>
          </p:nvSpPr>
          <p:spPr>
            <a:xfrm>
              <a:off x="9859415" y="1644810"/>
              <a:ext cx="343396" cy="21573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16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low"/>
                <a:ea typeface="+mn-ea"/>
                <a:cs typeface="+mn-cs"/>
              </a:endParaRPr>
            </a:p>
          </p:txBody>
        </p:sp>
        <p:sp>
          <p:nvSpPr>
            <p:cNvPr id="32" name="Retângulo 31"/>
            <p:cNvSpPr/>
            <p:nvPr/>
          </p:nvSpPr>
          <p:spPr>
            <a:xfrm>
              <a:off x="10234794" y="1349788"/>
              <a:ext cx="1957206" cy="206057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163B"/>
                  </a:solidFill>
                  <a:effectLst/>
                  <a:uLnTx/>
                  <a:uFillTx/>
                  <a:latin typeface="Barlow"/>
                  <a:ea typeface="+mn-ea"/>
                  <a:cs typeface="+mn-cs"/>
                </a:rPr>
                <a:t>RESILIÊNCIA EMOCIONAL</a:t>
              </a:r>
              <a:endPara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00163B"/>
                </a:solidFill>
                <a:effectLst/>
                <a:uLnTx/>
                <a:uFillTx/>
                <a:latin typeface="Barlow"/>
                <a:ea typeface="+mn-ea"/>
                <a:cs typeface="+mn-cs"/>
              </a:endParaRPr>
            </a:p>
          </p:txBody>
        </p:sp>
        <p:sp>
          <p:nvSpPr>
            <p:cNvPr id="33" name="Retângulo 32"/>
            <p:cNvSpPr/>
            <p:nvPr/>
          </p:nvSpPr>
          <p:spPr>
            <a:xfrm>
              <a:off x="10234794" y="1625342"/>
              <a:ext cx="1957206" cy="235197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163B"/>
                  </a:solidFill>
                  <a:effectLst/>
                  <a:uLnTx/>
                  <a:uFillTx/>
                  <a:latin typeface="Barlow"/>
                  <a:ea typeface="+mn-ea"/>
                  <a:cs typeface="+mn-cs"/>
                </a:rPr>
                <a:t>ABERTURA AO NOVO</a:t>
              </a:r>
              <a:endPara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00163B"/>
                </a:solidFill>
                <a:effectLst/>
                <a:uLnTx/>
                <a:uFillTx/>
                <a:latin typeface="Barlow"/>
                <a:ea typeface="+mn-ea"/>
                <a:cs typeface="+mn-cs"/>
              </a:endParaRPr>
            </a:p>
          </p:txBody>
        </p:sp>
        <p:sp>
          <p:nvSpPr>
            <p:cNvPr id="35" name="Retângulo 34"/>
            <p:cNvSpPr/>
            <p:nvPr/>
          </p:nvSpPr>
          <p:spPr>
            <a:xfrm>
              <a:off x="10234794" y="1930036"/>
              <a:ext cx="1957206" cy="235197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163B"/>
                  </a:solidFill>
                  <a:effectLst/>
                  <a:uLnTx/>
                  <a:uFillTx/>
                  <a:latin typeface="Barlow"/>
                  <a:ea typeface="+mn-ea"/>
                  <a:cs typeface="+mn-cs"/>
                </a:rPr>
                <a:t>AUTOGESTÃO</a:t>
              </a:r>
              <a:endPara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00163B"/>
                </a:solidFill>
                <a:effectLst/>
                <a:uLnTx/>
                <a:uFillTx/>
                <a:latin typeface="Barlow"/>
                <a:ea typeface="+mn-ea"/>
                <a:cs typeface="+mn-cs"/>
              </a:endParaRPr>
            </a:p>
          </p:txBody>
        </p:sp>
        <p:sp>
          <p:nvSpPr>
            <p:cNvPr id="36" name="Retângulo 35"/>
            <p:cNvSpPr/>
            <p:nvPr/>
          </p:nvSpPr>
          <p:spPr>
            <a:xfrm>
              <a:off x="10234794" y="2224790"/>
              <a:ext cx="1957206" cy="235197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163B"/>
                  </a:solidFill>
                  <a:effectLst/>
                  <a:uLnTx/>
                  <a:uFillTx/>
                  <a:latin typeface="Barlow"/>
                  <a:ea typeface="+mn-ea"/>
                  <a:cs typeface="+mn-cs"/>
                </a:rPr>
                <a:t>AMABILIDADE </a:t>
              </a:r>
              <a:endPara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00163B"/>
                </a:solidFill>
                <a:effectLst/>
                <a:uLnTx/>
                <a:uFillTx/>
                <a:latin typeface="Barlow"/>
                <a:ea typeface="+mn-ea"/>
                <a:cs typeface="+mn-cs"/>
              </a:endParaRPr>
            </a:p>
          </p:txBody>
        </p:sp>
        <p:sp>
          <p:nvSpPr>
            <p:cNvPr id="38" name="Retângulo 37"/>
            <p:cNvSpPr/>
            <p:nvPr/>
          </p:nvSpPr>
          <p:spPr>
            <a:xfrm>
              <a:off x="10234794" y="2619130"/>
              <a:ext cx="1957206" cy="235197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163B"/>
                  </a:solidFill>
                  <a:effectLst/>
                  <a:uLnTx/>
                  <a:uFillTx/>
                  <a:latin typeface="Barlow"/>
                  <a:ea typeface="+mn-ea"/>
                  <a:cs typeface="+mn-cs"/>
                </a:rPr>
                <a:t>ENGAJAMENTO COM OS OUTROS</a:t>
              </a:r>
              <a:endPara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00163B"/>
                </a:solidFill>
                <a:effectLst/>
                <a:uLnTx/>
                <a:uFillTx/>
                <a:latin typeface="Barlow"/>
                <a:ea typeface="+mn-ea"/>
                <a:cs typeface="+mn-cs"/>
              </a:endParaRPr>
            </a:p>
          </p:txBody>
        </p:sp>
      </p:grpSp>
      <p:grpSp>
        <p:nvGrpSpPr>
          <p:cNvPr id="39" name="Agrupar 38"/>
          <p:cNvGrpSpPr/>
          <p:nvPr/>
        </p:nvGrpSpPr>
        <p:grpSpPr>
          <a:xfrm>
            <a:off x="9863708" y="4954518"/>
            <a:ext cx="2334795" cy="1514212"/>
            <a:chOff x="9857205" y="1340115"/>
            <a:chExt cx="2334795" cy="1514212"/>
          </a:xfrm>
        </p:grpSpPr>
        <p:sp>
          <p:nvSpPr>
            <p:cNvPr id="40" name="Retângulo 39"/>
            <p:cNvSpPr/>
            <p:nvPr/>
          </p:nvSpPr>
          <p:spPr>
            <a:xfrm>
              <a:off x="9857205" y="1340115"/>
              <a:ext cx="343396" cy="21573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16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low"/>
                <a:ea typeface="+mn-ea"/>
                <a:cs typeface="+mn-cs"/>
              </a:endParaRPr>
            </a:p>
          </p:txBody>
        </p:sp>
        <p:sp>
          <p:nvSpPr>
            <p:cNvPr id="41" name="Retângulo 40"/>
            <p:cNvSpPr/>
            <p:nvPr/>
          </p:nvSpPr>
          <p:spPr>
            <a:xfrm>
              <a:off x="9863708" y="2564385"/>
              <a:ext cx="343396" cy="21573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16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low"/>
                <a:ea typeface="+mn-ea"/>
                <a:cs typeface="+mn-cs"/>
              </a:endParaRPr>
            </a:p>
          </p:txBody>
        </p:sp>
        <p:sp>
          <p:nvSpPr>
            <p:cNvPr id="42" name="Retângulo 41"/>
            <p:cNvSpPr/>
            <p:nvPr/>
          </p:nvSpPr>
          <p:spPr>
            <a:xfrm>
              <a:off x="9863708" y="2244257"/>
              <a:ext cx="343396" cy="21573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16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low"/>
                <a:ea typeface="+mn-ea"/>
                <a:cs typeface="+mn-cs"/>
              </a:endParaRPr>
            </a:p>
          </p:txBody>
        </p:sp>
        <p:sp>
          <p:nvSpPr>
            <p:cNvPr id="43" name="Retângulo 42"/>
            <p:cNvSpPr/>
            <p:nvPr/>
          </p:nvSpPr>
          <p:spPr>
            <a:xfrm>
              <a:off x="9866045" y="1949505"/>
              <a:ext cx="343396" cy="21573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16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low"/>
                <a:ea typeface="+mn-ea"/>
                <a:cs typeface="+mn-cs"/>
              </a:endParaRPr>
            </a:p>
          </p:txBody>
        </p:sp>
        <p:sp>
          <p:nvSpPr>
            <p:cNvPr id="44" name="Retângulo 43"/>
            <p:cNvSpPr/>
            <p:nvPr/>
          </p:nvSpPr>
          <p:spPr>
            <a:xfrm>
              <a:off x="9859415" y="1644810"/>
              <a:ext cx="343396" cy="21573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16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low"/>
                <a:ea typeface="+mn-ea"/>
                <a:cs typeface="+mn-cs"/>
              </a:endParaRPr>
            </a:p>
          </p:txBody>
        </p:sp>
        <p:sp>
          <p:nvSpPr>
            <p:cNvPr id="45" name="Retângulo 44"/>
            <p:cNvSpPr/>
            <p:nvPr/>
          </p:nvSpPr>
          <p:spPr>
            <a:xfrm>
              <a:off x="10234794" y="1349788"/>
              <a:ext cx="1957206" cy="206057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163B"/>
                  </a:solidFill>
                  <a:effectLst/>
                  <a:uLnTx/>
                  <a:uFillTx/>
                  <a:latin typeface="Barlow"/>
                  <a:ea typeface="+mn-ea"/>
                  <a:cs typeface="+mn-cs"/>
                </a:rPr>
                <a:t>RESILIÊNCIA EMOCIONAL</a:t>
              </a:r>
              <a:endPara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00163B"/>
                </a:solidFill>
                <a:effectLst/>
                <a:uLnTx/>
                <a:uFillTx/>
                <a:latin typeface="Barlow"/>
                <a:ea typeface="+mn-ea"/>
                <a:cs typeface="+mn-cs"/>
              </a:endParaRPr>
            </a:p>
          </p:txBody>
        </p:sp>
        <p:sp>
          <p:nvSpPr>
            <p:cNvPr id="46" name="Retângulo 45"/>
            <p:cNvSpPr/>
            <p:nvPr/>
          </p:nvSpPr>
          <p:spPr>
            <a:xfrm>
              <a:off x="10234794" y="1625342"/>
              <a:ext cx="1957206" cy="235197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163B"/>
                  </a:solidFill>
                  <a:effectLst/>
                  <a:uLnTx/>
                  <a:uFillTx/>
                  <a:latin typeface="Barlow"/>
                  <a:ea typeface="+mn-ea"/>
                  <a:cs typeface="+mn-cs"/>
                </a:rPr>
                <a:t>ABERTURA AO NOVO</a:t>
              </a:r>
              <a:endPara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00163B"/>
                </a:solidFill>
                <a:effectLst/>
                <a:uLnTx/>
                <a:uFillTx/>
                <a:latin typeface="Barlow"/>
                <a:ea typeface="+mn-ea"/>
                <a:cs typeface="+mn-cs"/>
              </a:endParaRPr>
            </a:p>
          </p:txBody>
        </p:sp>
        <p:sp>
          <p:nvSpPr>
            <p:cNvPr id="47" name="Retângulo 46"/>
            <p:cNvSpPr/>
            <p:nvPr/>
          </p:nvSpPr>
          <p:spPr>
            <a:xfrm>
              <a:off x="10234794" y="1930036"/>
              <a:ext cx="1957206" cy="235197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163B"/>
                  </a:solidFill>
                  <a:effectLst/>
                  <a:uLnTx/>
                  <a:uFillTx/>
                  <a:latin typeface="Barlow"/>
                  <a:ea typeface="+mn-ea"/>
                  <a:cs typeface="+mn-cs"/>
                </a:rPr>
                <a:t>AUTOGESTÃO</a:t>
              </a:r>
              <a:endPara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00163B"/>
                </a:solidFill>
                <a:effectLst/>
                <a:uLnTx/>
                <a:uFillTx/>
                <a:latin typeface="Barlow"/>
                <a:ea typeface="+mn-ea"/>
                <a:cs typeface="+mn-cs"/>
              </a:endParaRPr>
            </a:p>
          </p:txBody>
        </p:sp>
        <p:sp>
          <p:nvSpPr>
            <p:cNvPr id="48" name="Retângulo 47"/>
            <p:cNvSpPr/>
            <p:nvPr/>
          </p:nvSpPr>
          <p:spPr>
            <a:xfrm>
              <a:off x="10234794" y="2224790"/>
              <a:ext cx="1957206" cy="235197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163B"/>
                  </a:solidFill>
                  <a:effectLst/>
                  <a:uLnTx/>
                  <a:uFillTx/>
                  <a:latin typeface="Barlow"/>
                  <a:ea typeface="+mn-ea"/>
                  <a:cs typeface="+mn-cs"/>
                </a:rPr>
                <a:t>AMABILIDADE </a:t>
              </a:r>
              <a:endPara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00163B"/>
                </a:solidFill>
                <a:effectLst/>
                <a:uLnTx/>
                <a:uFillTx/>
                <a:latin typeface="Barlow"/>
                <a:ea typeface="+mn-ea"/>
                <a:cs typeface="+mn-cs"/>
              </a:endParaRPr>
            </a:p>
          </p:txBody>
        </p:sp>
        <p:sp>
          <p:nvSpPr>
            <p:cNvPr id="49" name="Retângulo 48"/>
            <p:cNvSpPr/>
            <p:nvPr/>
          </p:nvSpPr>
          <p:spPr>
            <a:xfrm>
              <a:off x="10234794" y="2619130"/>
              <a:ext cx="1957206" cy="235197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163B"/>
                  </a:solidFill>
                  <a:effectLst/>
                  <a:uLnTx/>
                  <a:uFillTx/>
                  <a:latin typeface="Barlow"/>
                  <a:ea typeface="+mn-ea"/>
                  <a:cs typeface="+mn-cs"/>
                </a:rPr>
                <a:t>ENGAJAMENTO COM OS OUTROS</a:t>
              </a:r>
              <a:endPara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00163B"/>
                </a:solidFill>
                <a:effectLst/>
                <a:uLnTx/>
                <a:uFillTx/>
                <a:latin typeface="Barlow"/>
                <a:ea typeface="+mn-ea"/>
                <a:cs typeface="+mn-cs"/>
              </a:endParaRPr>
            </a:p>
          </p:txBody>
        </p:sp>
      </p:grpSp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0302" y="1550989"/>
            <a:ext cx="257761" cy="257761"/>
          </a:xfrm>
          <a:prstGeom prst="rect">
            <a:avLst/>
          </a:prstGeom>
        </p:spPr>
      </p:pic>
      <p:pic>
        <p:nvPicPr>
          <p:cNvPr id="61" name="Imagem 60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8124" y="3269575"/>
            <a:ext cx="257761" cy="257761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4942" y="4924792"/>
            <a:ext cx="252000" cy="252000"/>
          </a:xfrm>
          <a:prstGeom prst="rect">
            <a:avLst/>
          </a:prstGeom>
        </p:spPr>
      </p:pic>
      <p:sp>
        <p:nvSpPr>
          <p:cNvPr id="50" name="Título 1"/>
          <p:cNvSpPr txBox="1">
            <a:spLocks/>
          </p:cNvSpPr>
          <p:nvPr/>
        </p:nvSpPr>
        <p:spPr>
          <a:xfrm>
            <a:off x="938213" y="-2064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C78"/>
                </a:solidFill>
                <a:effectLst/>
                <a:uLnTx/>
                <a:uFillTx/>
                <a:latin typeface="Barlow"/>
                <a:ea typeface="+mj-ea"/>
                <a:cs typeface="+mj-cs"/>
              </a:rPr>
              <a:t>CINCO MÓDULOS DE FORMAÇÃO</a:t>
            </a:r>
            <a:endParaRPr kumimoji="0" lang="pt-BR" sz="4400" b="1" i="0" u="none" strike="noStrike" kern="1200" cap="none" spc="0" normalizeH="0" baseline="0" noProof="0" dirty="0">
              <a:ln>
                <a:noFill/>
              </a:ln>
              <a:solidFill>
                <a:srgbClr val="003C78"/>
              </a:solidFill>
              <a:effectLst/>
              <a:uLnTx/>
              <a:uFillTx/>
              <a:latin typeface="Barlow"/>
              <a:ea typeface="+mj-ea"/>
              <a:cs typeface="+mj-cs"/>
            </a:endParaRPr>
          </a:p>
        </p:txBody>
      </p:sp>
      <p:sp>
        <p:nvSpPr>
          <p:cNvPr id="51" name="Subtítulo 2"/>
          <p:cNvSpPr txBox="1">
            <a:spLocks/>
          </p:cNvSpPr>
          <p:nvPr/>
        </p:nvSpPr>
        <p:spPr>
          <a:xfrm>
            <a:off x="5829299" y="956938"/>
            <a:ext cx="5464053" cy="5443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A8DF"/>
              </a:buClr>
              <a:buSzPct val="100000"/>
              <a:buFont typeface="Wingdings" panose="05000000000000000000" pitchFamily="2" charset="2"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C78">
                    <a:lumMod val="60000"/>
                    <a:lumOff val="40000"/>
                  </a:srgbClr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Cada um focado 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003C78">
                    <a:lumMod val="60000"/>
                    <a:lumOff val="40000"/>
                  </a:srgbClr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e</a:t>
            </a:r>
            <a:r>
              <a:rPr kumimoji="0" lang="pt-BR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C78">
                    <a:lumMod val="60000"/>
                    <a:lumOff val="40000"/>
                  </a:srgbClr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m uma </a:t>
            </a:r>
            <a:r>
              <a:rPr kumimoji="0" lang="pt-BR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3C78">
                    <a:lumMod val="60000"/>
                    <a:lumOff val="40000"/>
                  </a:srgbClr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macrocompetência</a:t>
            </a: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srgbClr val="003C78">
                  <a:lumMod val="60000"/>
                  <a:lumOff val="40000"/>
                </a:srgbClr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sp>
        <p:nvSpPr>
          <p:cNvPr id="6" name="Retângulo 5"/>
          <p:cNvSpPr/>
          <p:nvPr/>
        </p:nvSpPr>
        <p:spPr>
          <a:xfrm rot="9190235" flipV="1">
            <a:off x="7622594" y="6132166"/>
            <a:ext cx="2004019" cy="4069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 smtClean="0"/>
              <a:t>Única frente que é exclusiva</a:t>
            </a:r>
            <a:endParaRPr lang="pt-BR" sz="1200" dirty="0"/>
          </a:p>
        </p:txBody>
      </p:sp>
    </p:spTree>
    <p:extLst>
      <p:ext uri="{BB962C8B-B14F-4D97-AF65-F5344CB8AC3E}">
        <p14:creationId xmlns:p14="http://schemas.microsoft.com/office/powerpoint/2010/main" val="2061268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9406603" y="5975871"/>
            <a:ext cx="1968989" cy="7750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sp>
        <p:nvSpPr>
          <p:cNvPr id="74" name="Retângulo 73"/>
          <p:cNvSpPr/>
          <p:nvPr/>
        </p:nvSpPr>
        <p:spPr>
          <a:xfrm>
            <a:off x="190500" y="6281052"/>
            <a:ext cx="11772900" cy="4699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sp>
        <p:nvSpPr>
          <p:cNvPr id="72" name="Retângulo 71"/>
          <p:cNvSpPr/>
          <p:nvPr/>
        </p:nvSpPr>
        <p:spPr>
          <a:xfrm>
            <a:off x="190500" y="1582052"/>
            <a:ext cx="11772900" cy="4699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sp>
        <p:nvSpPr>
          <p:cNvPr id="35" name="Retângulo 34"/>
          <p:cNvSpPr/>
          <p:nvPr/>
        </p:nvSpPr>
        <p:spPr>
          <a:xfrm>
            <a:off x="190500" y="2039252"/>
            <a:ext cx="11772900" cy="8509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sp>
        <p:nvSpPr>
          <p:cNvPr id="36" name="Retângulo 35"/>
          <p:cNvSpPr/>
          <p:nvPr/>
        </p:nvSpPr>
        <p:spPr>
          <a:xfrm>
            <a:off x="190500" y="2890152"/>
            <a:ext cx="11772900" cy="8509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sp>
        <p:nvSpPr>
          <p:cNvPr id="37" name="Retângulo 36"/>
          <p:cNvSpPr/>
          <p:nvPr/>
        </p:nvSpPr>
        <p:spPr>
          <a:xfrm>
            <a:off x="190500" y="3741052"/>
            <a:ext cx="11772900" cy="8509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sp>
        <p:nvSpPr>
          <p:cNvPr id="38" name="Retângulo 37"/>
          <p:cNvSpPr/>
          <p:nvPr/>
        </p:nvSpPr>
        <p:spPr>
          <a:xfrm>
            <a:off x="190500" y="4604652"/>
            <a:ext cx="11772900" cy="8509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sp>
        <p:nvSpPr>
          <p:cNvPr id="39" name="Retângulo 38"/>
          <p:cNvSpPr/>
          <p:nvPr/>
        </p:nvSpPr>
        <p:spPr>
          <a:xfrm>
            <a:off x="250392" y="5482439"/>
            <a:ext cx="11772900" cy="8509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cxnSp>
        <p:nvCxnSpPr>
          <p:cNvPr id="43" name="Conector reto 42"/>
          <p:cNvCxnSpPr/>
          <p:nvPr/>
        </p:nvCxnSpPr>
        <p:spPr>
          <a:xfrm>
            <a:off x="2794000" y="1467752"/>
            <a:ext cx="0" cy="540000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ector reto 43"/>
          <p:cNvCxnSpPr/>
          <p:nvPr/>
        </p:nvCxnSpPr>
        <p:spPr>
          <a:xfrm>
            <a:off x="3581400" y="1467752"/>
            <a:ext cx="0" cy="540000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ector reto 44"/>
          <p:cNvCxnSpPr/>
          <p:nvPr/>
        </p:nvCxnSpPr>
        <p:spPr>
          <a:xfrm>
            <a:off x="4343400" y="1467752"/>
            <a:ext cx="0" cy="540000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ector reto 45"/>
          <p:cNvCxnSpPr/>
          <p:nvPr/>
        </p:nvCxnSpPr>
        <p:spPr>
          <a:xfrm>
            <a:off x="5130800" y="1467752"/>
            <a:ext cx="0" cy="540000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ector reto 46"/>
          <p:cNvCxnSpPr/>
          <p:nvPr/>
        </p:nvCxnSpPr>
        <p:spPr>
          <a:xfrm>
            <a:off x="5880100" y="1467752"/>
            <a:ext cx="0" cy="540000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ector reto 47"/>
          <p:cNvCxnSpPr/>
          <p:nvPr/>
        </p:nvCxnSpPr>
        <p:spPr>
          <a:xfrm>
            <a:off x="6654800" y="1467752"/>
            <a:ext cx="0" cy="540000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ector reto 48"/>
          <p:cNvCxnSpPr/>
          <p:nvPr/>
        </p:nvCxnSpPr>
        <p:spPr>
          <a:xfrm>
            <a:off x="7442200" y="1467752"/>
            <a:ext cx="0" cy="540000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ector reto 49"/>
          <p:cNvCxnSpPr/>
          <p:nvPr/>
        </p:nvCxnSpPr>
        <p:spPr>
          <a:xfrm>
            <a:off x="8204200" y="1467752"/>
            <a:ext cx="0" cy="540000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ector reto 50"/>
          <p:cNvCxnSpPr/>
          <p:nvPr/>
        </p:nvCxnSpPr>
        <p:spPr>
          <a:xfrm>
            <a:off x="8978900" y="1467752"/>
            <a:ext cx="0" cy="540000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2" name="Agrupar 81"/>
          <p:cNvGrpSpPr/>
          <p:nvPr/>
        </p:nvGrpSpPr>
        <p:grpSpPr>
          <a:xfrm>
            <a:off x="4578832" y="3044953"/>
            <a:ext cx="2654300" cy="645299"/>
            <a:chOff x="4622800" y="2898001"/>
            <a:chExt cx="2654300" cy="645299"/>
          </a:xfrm>
        </p:grpSpPr>
        <p:cxnSp>
          <p:nvCxnSpPr>
            <p:cNvPr id="15" name="Conector reto 14"/>
            <p:cNvCxnSpPr/>
            <p:nvPr/>
          </p:nvCxnSpPr>
          <p:spPr>
            <a:xfrm>
              <a:off x="5143500" y="2898001"/>
              <a:ext cx="749300" cy="0"/>
            </a:xfrm>
            <a:prstGeom prst="line">
              <a:avLst/>
            </a:prstGeom>
            <a:ln w="38100"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CaixaDeTexto 15"/>
            <p:cNvSpPr txBox="1"/>
            <p:nvPr/>
          </p:nvSpPr>
          <p:spPr>
            <a:xfrm>
              <a:off x="4876800" y="2999601"/>
              <a:ext cx="736600" cy="27699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Barlow"/>
                  <a:ea typeface="+mn-ea"/>
                  <a:cs typeface="+mn-cs"/>
                </a:rPr>
                <a:t>LIVE</a:t>
              </a:r>
            </a:p>
          </p:txBody>
        </p:sp>
        <p:sp>
          <p:nvSpPr>
            <p:cNvPr id="18" name="CaixaDeTexto 17"/>
            <p:cNvSpPr txBox="1"/>
            <p:nvPr/>
          </p:nvSpPr>
          <p:spPr>
            <a:xfrm>
              <a:off x="5702300" y="3025001"/>
              <a:ext cx="1574800" cy="27699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3C78"/>
                  </a:solidFill>
                  <a:effectLst/>
                  <a:uLnTx/>
                  <a:uFillTx/>
                  <a:latin typeface="Barlow"/>
                  <a:ea typeface="+mn-ea"/>
                  <a:cs typeface="+mn-cs"/>
                </a:rPr>
                <a:t>WEBCONFERÊNCIA</a:t>
              </a:r>
            </a:p>
          </p:txBody>
        </p:sp>
        <p:sp>
          <p:nvSpPr>
            <p:cNvPr id="17" name="CaixaDeTexto 16"/>
            <p:cNvSpPr txBox="1"/>
            <p:nvPr/>
          </p:nvSpPr>
          <p:spPr>
            <a:xfrm>
              <a:off x="4622800" y="3266301"/>
              <a:ext cx="1079500" cy="27699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Barlow"/>
                  <a:ea typeface="+mn-ea"/>
                  <a:cs typeface="+mn-cs"/>
                </a:rPr>
                <a:t>GUIA</a:t>
              </a:r>
            </a:p>
          </p:txBody>
        </p:sp>
      </p:grpSp>
      <p:grpSp>
        <p:nvGrpSpPr>
          <p:cNvPr id="81" name="Agrupar 80"/>
          <p:cNvGrpSpPr/>
          <p:nvPr/>
        </p:nvGrpSpPr>
        <p:grpSpPr>
          <a:xfrm>
            <a:off x="3042132" y="2206753"/>
            <a:ext cx="2705100" cy="607199"/>
            <a:chOff x="3060700" y="2199501"/>
            <a:chExt cx="2705100" cy="607199"/>
          </a:xfrm>
        </p:grpSpPr>
        <p:cxnSp>
          <p:nvCxnSpPr>
            <p:cNvPr id="10" name="Conector reto 9"/>
            <p:cNvCxnSpPr/>
            <p:nvPr/>
          </p:nvCxnSpPr>
          <p:spPr>
            <a:xfrm>
              <a:off x="3594100" y="2199501"/>
              <a:ext cx="749300" cy="0"/>
            </a:xfrm>
            <a:prstGeom prst="line">
              <a:avLst/>
            </a:prstGeom>
            <a:ln w="38100">
              <a:solidFill>
                <a:srgbClr val="16AFBD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CaixaDeTexto 12"/>
            <p:cNvSpPr txBox="1"/>
            <p:nvPr/>
          </p:nvSpPr>
          <p:spPr>
            <a:xfrm>
              <a:off x="4191000" y="2313801"/>
              <a:ext cx="1574800" cy="27699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3C78"/>
                  </a:solidFill>
                  <a:effectLst/>
                  <a:uLnTx/>
                  <a:uFillTx/>
                  <a:latin typeface="Barlow"/>
                  <a:ea typeface="+mn-ea"/>
                  <a:cs typeface="+mn-cs"/>
                </a:rPr>
                <a:t>WEBCONFERÊNCIA</a:t>
              </a:r>
            </a:p>
          </p:txBody>
        </p:sp>
        <p:sp>
          <p:nvSpPr>
            <p:cNvPr id="11" name="CaixaDeTexto 10"/>
            <p:cNvSpPr txBox="1"/>
            <p:nvPr/>
          </p:nvSpPr>
          <p:spPr>
            <a:xfrm>
              <a:off x="3352800" y="2275701"/>
              <a:ext cx="635000" cy="27699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Barlow"/>
                  <a:ea typeface="+mn-ea"/>
                  <a:cs typeface="+mn-cs"/>
                </a:rPr>
                <a:t>LIVE</a:t>
              </a:r>
            </a:p>
          </p:txBody>
        </p:sp>
        <p:sp>
          <p:nvSpPr>
            <p:cNvPr id="12" name="CaixaDeTexto 11"/>
            <p:cNvSpPr txBox="1"/>
            <p:nvPr/>
          </p:nvSpPr>
          <p:spPr>
            <a:xfrm>
              <a:off x="3060700" y="2529701"/>
              <a:ext cx="1079500" cy="27699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Barlow"/>
                  <a:ea typeface="+mn-ea"/>
                  <a:cs typeface="+mn-cs"/>
                </a:rPr>
                <a:t>GUIA</a:t>
              </a:r>
            </a:p>
          </p:txBody>
        </p:sp>
      </p:grpSp>
      <p:sp>
        <p:nvSpPr>
          <p:cNvPr id="52" name="CaixaDeTexto 51"/>
          <p:cNvSpPr txBox="1"/>
          <p:nvPr/>
        </p:nvSpPr>
        <p:spPr>
          <a:xfrm>
            <a:off x="177800" y="2133530"/>
            <a:ext cx="148590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RESILIÊNCIA EMOCIONAL</a:t>
            </a:r>
          </a:p>
        </p:txBody>
      </p:sp>
      <p:sp>
        <p:nvSpPr>
          <p:cNvPr id="53" name="CaixaDeTexto 52"/>
          <p:cNvSpPr txBox="1"/>
          <p:nvPr/>
        </p:nvSpPr>
        <p:spPr>
          <a:xfrm>
            <a:off x="177800" y="2997130"/>
            <a:ext cx="148590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ABERTURA AO NOVO</a:t>
            </a:r>
          </a:p>
        </p:txBody>
      </p:sp>
      <p:sp>
        <p:nvSpPr>
          <p:cNvPr id="54" name="CaixaDeTexto 53"/>
          <p:cNvSpPr txBox="1"/>
          <p:nvPr/>
        </p:nvSpPr>
        <p:spPr>
          <a:xfrm>
            <a:off x="177800" y="3996540"/>
            <a:ext cx="148590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AUTOGESTÃO</a:t>
            </a:r>
          </a:p>
        </p:txBody>
      </p:sp>
      <p:sp>
        <p:nvSpPr>
          <p:cNvPr id="56" name="CaixaDeTexto 55"/>
          <p:cNvSpPr txBox="1"/>
          <p:nvPr/>
        </p:nvSpPr>
        <p:spPr>
          <a:xfrm>
            <a:off x="177800" y="4834740"/>
            <a:ext cx="148590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AMABILIDADE</a:t>
            </a:r>
          </a:p>
        </p:txBody>
      </p:sp>
      <p:sp>
        <p:nvSpPr>
          <p:cNvPr id="57" name="CaixaDeTexto 56"/>
          <p:cNvSpPr txBox="1"/>
          <p:nvPr/>
        </p:nvSpPr>
        <p:spPr>
          <a:xfrm>
            <a:off x="177800" y="5626030"/>
            <a:ext cx="168910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ENGAJAMENTO COM O OUTRO</a:t>
            </a:r>
          </a:p>
        </p:txBody>
      </p:sp>
      <p:sp>
        <p:nvSpPr>
          <p:cNvPr id="58" name="CaixaDeTexto 57"/>
          <p:cNvSpPr txBox="1"/>
          <p:nvPr/>
        </p:nvSpPr>
        <p:spPr>
          <a:xfrm>
            <a:off x="3204955" y="1115934"/>
            <a:ext cx="736600" cy="4308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C78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SEMANA 2</a:t>
            </a:r>
          </a:p>
        </p:txBody>
      </p:sp>
      <p:sp>
        <p:nvSpPr>
          <p:cNvPr id="62" name="CaixaDeTexto 61"/>
          <p:cNvSpPr txBox="1"/>
          <p:nvPr/>
        </p:nvSpPr>
        <p:spPr>
          <a:xfrm>
            <a:off x="3928855" y="1115934"/>
            <a:ext cx="736600" cy="4308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C78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SEMANA 3</a:t>
            </a:r>
          </a:p>
        </p:txBody>
      </p:sp>
      <p:sp>
        <p:nvSpPr>
          <p:cNvPr id="63" name="CaixaDeTexto 62"/>
          <p:cNvSpPr txBox="1"/>
          <p:nvPr/>
        </p:nvSpPr>
        <p:spPr>
          <a:xfrm>
            <a:off x="4703555" y="1115934"/>
            <a:ext cx="736600" cy="4308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C78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SEMANA 4</a:t>
            </a:r>
          </a:p>
        </p:txBody>
      </p:sp>
      <p:sp>
        <p:nvSpPr>
          <p:cNvPr id="64" name="CaixaDeTexto 63"/>
          <p:cNvSpPr txBox="1"/>
          <p:nvPr/>
        </p:nvSpPr>
        <p:spPr>
          <a:xfrm>
            <a:off x="5478255" y="1115934"/>
            <a:ext cx="736600" cy="4308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C78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SEMANA 5</a:t>
            </a:r>
          </a:p>
        </p:txBody>
      </p:sp>
      <p:sp>
        <p:nvSpPr>
          <p:cNvPr id="65" name="CaixaDeTexto 64"/>
          <p:cNvSpPr txBox="1"/>
          <p:nvPr/>
        </p:nvSpPr>
        <p:spPr>
          <a:xfrm>
            <a:off x="6240255" y="1115934"/>
            <a:ext cx="736600" cy="4308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C78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SEMANA 6</a:t>
            </a:r>
          </a:p>
        </p:txBody>
      </p:sp>
      <p:sp>
        <p:nvSpPr>
          <p:cNvPr id="66" name="CaixaDeTexto 65"/>
          <p:cNvSpPr txBox="1"/>
          <p:nvPr/>
        </p:nvSpPr>
        <p:spPr>
          <a:xfrm>
            <a:off x="7027655" y="1115934"/>
            <a:ext cx="736600" cy="4308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C78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SEMANA 7</a:t>
            </a:r>
          </a:p>
        </p:txBody>
      </p:sp>
      <p:sp>
        <p:nvSpPr>
          <p:cNvPr id="67" name="CaixaDeTexto 66"/>
          <p:cNvSpPr txBox="1"/>
          <p:nvPr/>
        </p:nvSpPr>
        <p:spPr>
          <a:xfrm>
            <a:off x="7776955" y="1115934"/>
            <a:ext cx="736600" cy="4308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C78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SEMANA 8</a:t>
            </a:r>
          </a:p>
        </p:txBody>
      </p:sp>
      <p:sp>
        <p:nvSpPr>
          <p:cNvPr id="68" name="CaixaDeTexto 67"/>
          <p:cNvSpPr txBox="1"/>
          <p:nvPr/>
        </p:nvSpPr>
        <p:spPr>
          <a:xfrm>
            <a:off x="8564355" y="1115934"/>
            <a:ext cx="736600" cy="4308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C78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SEMANA 9</a:t>
            </a:r>
          </a:p>
        </p:txBody>
      </p:sp>
      <p:sp>
        <p:nvSpPr>
          <p:cNvPr id="69" name="CaixaDeTexto 68"/>
          <p:cNvSpPr txBox="1"/>
          <p:nvPr/>
        </p:nvSpPr>
        <p:spPr>
          <a:xfrm>
            <a:off x="9351755" y="1115934"/>
            <a:ext cx="736600" cy="4308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C78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SEMANA 10</a:t>
            </a:r>
          </a:p>
        </p:txBody>
      </p:sp>
      <p:sp>
        <p:nvSpPr>
          <p:cNvPr id="70" name="CaixaDeTexto 69"/>
          <p:cNvSpPr txBox="1"/>
          <p:nvPr/>
        </p:nvSpPr>
        <p:spPr>
          <a:xfrm>
            <a:off x="10088355" y="1115934"/>
            <a:ext cx="736600" cy="4308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C78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SEMANA 11</a:t>
            </a:r>
          </a:p>
        </p:txBody>
      </p:sp>
      <p:sp>
        <p:nvSpPr>
          <p:cNvPr id="73" name="CaixaDeTexto 72"/>
          <p:cNvSpPr txBox="1"/>
          <p:nvPr/>
        </p:nvSpPr>
        <p:spPr>
          <a:xfrm>
            <a:off x="177800" y="1634340"/>
            <a:ext cx="148590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ABERTURA</a:t>
            </a:r>
          </a:p>
        </p:txBody>
      </p:sp>
      <p:sp>
        <p:nvSpPr>
          <p:cNvPr id="75" name="CaixaDeTexto 74"/>
          <p:cNvSpPr txBox="1"/>
          <p:nvPr/>
        </p:nvSpPr>
        <p:spPr>
          <a:xfrm>
            <a:off x="177800" y="6333340"/>
            <a:ext cx="148590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FECHAMENTO</a:t>
            </a:r>
          </a:p>
        </p:txBody>
      </p:sp>
      <p:sp>
        <p:nvSpPr>
          <p:cNvPr id="86" name="CaixaDeTexto 85"/>
          <p:cNvSpPr txBox="1"/>
          <p:nvPr/>
        </p:nvSpPr>
        <p:spPr>
          <a:xfrm>
            <a:off x="2442955" y="1115934"/>
            <a:ext cx="736600" cy="4308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C78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SEMANA 1</a:t>
            </a:r>
          </a:p>
        </p:txBody>
      </p:sp>
      <p:sp>
        <p:nvSpPr>
          <p:cNvPr id="87" name="Elipse 86"/>
          <p:cNvSpPr/>
          <p:nvPr/>
        </p:nvSpPr>
        <p:spPr>
          <a:xfrm>
            <a:off x="2642364" y="1658252"/>
            <a:ext cx="279400" cy="279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cxnSp>
        <p:nvCxnSpPr>
          <p:cNvPr id="95" name="Conector reto 94"/>
          <p:cNvCxnSpPr/>
          <p:nvPr/>
        </p:nvCxnSpPr>
        <p:spPr>
          <a:xfrm>
            <a:off x="9728200" y="1467752"/>
            <a:ext cx="0" cy="540000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ector reto 93"/>
          <p:cNvCxnSpPr/>
          <p:nvPr/>
        </p:nvCxnSpPr>
        <p:spPr>
          <a:xfrm>
            <a:off x="10528300" y="1467752"/>
            <a:ext cx="0" cy="540000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Retângulo 98"/>
          <p:cNvSpPr/>
          <p:nvPr/>
        </p:nvSpPr>
        <p:spPr>
          <a:xfrm>
            <a:off x="2479750" y="837516"/>
            <a:ext cx="635000" cy="2413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09/07</a:t>
            </a:r>
          </a:p>
        </p:txBody>
      </p:sp>
      <p:grpSp>
        <p:nvGrpSpPr>
          <p:cNvPr id="106" name="Agrupar 105"/>
          <p:cNvGrpSpPr/>
          <p:nvPr/>
        </p:nvGrpSpPr>
        <p:grpSpPr>
          <a:xfrm>
            <a:off x="7715732" y="4784853"/>
            <a:ext cx="2654300" cy="645299"/>
            <a:chOff x="4622800" y="2898001"/>
            <a:chExt cx="2654300" cy="645299"/>
          </a:xfrm>
        </p:grpSpPr>
        <p:cxnSp>
          <p:nvCxnSpPr>
            <p:cNvPr id="107" name="Conector reto 106"/>
            <p:cNvCxnSpPr/>
            <p:nvPr/>
          </p:nvCxnSpPr>
          <p:spPr>
            <a:xfrm>
              <a:off x="5143500" y="2898001"/>
              <a:ext cx="749300" cy="0"/>
            </a:xfrm>
            <a:prstGeom prst="line">
              <a:avLst/>
            </a:prstGeom>
            <a:ln w="38100"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CaixaDeTexto 107"/>
            <p:cNvSpPr txBox="1"/>
            <p:nvPr/>
          </p:nvSpPr>
          <p:spPr>
            <a:xfrm>
              <a:off x="4876800" y="2999601"/>
              <a:ext cx="736600" cy="27699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Barlow"/>
                  <a:ea typeface="+mn-ea"/>
                  <a:cs typeface="+mn-cs"/>
                </a:rPr>
                <a:t>LIVE</a:t>
              </a:r>
            </a:p>
          </p:txBody>
        </p:sp>
        <p:sp>
          <p:nvSpPr>
            <p:cNvPr id="109" name="CaixaDeTexto 108"/>
            <p:cNvSpPr txBox="1"/>
            <p:nvPr/>
          </p:nvSpPr>
          <p:spPr>
            <a:xfrm>
              <a:off x="4622800" y="3266301"/>
              <a:ext cx="1079500" cy="27699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Barlow"/>
                  <a:ea typeface="+mn-ea"/>
                  <a:cs typeface="+mn-cs"/>
                </a:rPr>
                <a:t>GUIA</a:t>
              </a:r>
            </a:p>
          </p:txBody>
        </p:sp>
        <p:sp>
          <p:nvSpPr>
            <p:cNvPr id="110" name="CaixaDeTexto 109"/>
            <p:cNvSpPr txBox="1"/>
            <p:nvPr/>
          </p:nvSpPr>
          <p:spPr>
            <a:xfrm>
              <a:off x="5702300" y="3025001"/>
              <a:ext cx="1574800" cy="27699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3C78"/>
                  </a:solidFill>
                  <a:effectLst/>
                  <a:uLnTx/>
                  <a:uFillTx/>
                  <a:latin typeface="Barlow"/>
                  <a:ea typeface="+mn-ea"/>
                  <a:cs typeface="+mn-cs"/>
                </a:rPr>
                <a:t>WEBCONFERÊNCIA</a:t>
              </a:r>
            </a:p>
          </p:txBody>
        </p:sp>
      </p:grpSp>
      <p:grpSp>
        <p:nvGrpSpPr>
          <p:cNvPr id="111" name="Agrupar 110"/>
          <p:cNvGrpSpPr/>
          <p:nvPr/>
        </p:nvGrpSpPr>
        <p:grpSpPr>
          <a:xfrm>
            <a:off x="6153632" y="3959353"/>
            <a:ext cx="2705100" cy="632599"/>
            <a:chOff x="3060700" y="2199501"/>
            <a:chExt cx="2705100" cy="632599"/>
          </a:xfrm>
        </p:grpSpPr>
        <p:cxnSp>
          <p:nvCxnSpPr>
            <p:cNvPr id="112" name="Conector reto 111"/>
            <p:cNvCxnSpPr/>
            <p:nvPr/>
          </p:nvCxnSpPr>
          <p:spPr>
            <a:xfrm>
              <a:off x="3594100" y="2199501"/>
              <a:ext cx="749300" cy="0"/>
            </a:xfrm>
            <a:prstGeom prst="line">
              <a:avLst/>
            </a:prstGeom>
            <a:ln w="38100">
              <a:solidFill>
                <a:srgbClr val="00B0F0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" name="CaixaDeTexto 112"/>
            <p:cNvSpPr txBox="1"/>
            <p:nvPr/>
          </p:nvSpPr>
          <p:spPr>
            <a:xfrm>
              <a:off x="3060700" y="2555101"/>
              <a:ext cx="1079500" cy="27699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Barlow"/>
                  <a:ea typeface="+mn-ea"/>
                  <a:cs typeface="+mn-cs"/>
                </a:rPr>
                <a:t>GUIA</a:t>
              </a:r>
            </a:p>
          </p:txBody>
        </p:sp>
        <p:sp>
          <p:nvSpPr>
            <p:cNvPr id="114" name="CaixaDeTexto 113"/>
            <p:cNvSpPr txBox="1"/>
            <p:nvPr/>
          </p:nvSpPr>
          <p:spPr>
            <a:xfrm>
              <a:off x="4191000" y="2313801"/>
              <a:ext cx="1574800" cy="27699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3C78"/>
                  </a:solidFill>
                  <a:effectLst/>
                  <a:uLnTx/>
                  <a:uFillTx/>
                  <a:latin typeface="Barlow"/>
                  <a:ea typeface="+mn-ea"/>
                  <a:cs typeface="+mn-cs"/>
                </a:rPr>
                <a:t>WEBCONFERÊNCIA</a:t>
              </a:r>
            </a:p>
          </p:txBody>
        </p:sp>
        <p:sp>
          <p:nvSpPr>
            <p:cNvPr id="115" name="CaixaDeTexto 114"/>
            <p:cNvSpPr txBox="1"/>
            <p:nvPr/>
          </p:nvSpPr>
          <p:spPr>
            <a:xfrm>
              <a:off x="3302000" y="2301101"/>
              <a:ext cx="635000" cy="27699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Barlow"/>
                  <a:ea typeface="+mn-ea"/>
                  <a:cs typeface="+mn-cs"/>
                </a:rPr>
                <a:t>LIVE</a:t>
              </a:r>
            </a:p>
          </p:txBody>
        </p:sp>
      </p:grpSp>
      <p:grpSp>
        <p:nvGrpSpPr>
          <p:cNvPr id="116" name="Agrupar 115"/>
          <p:cNvGrpSpPr/>
          <p:nvPr/>
        </p:nvGrpSpPr>
        <p:grpSpPr>
          <a:xfrm>
            <a:off x="9209592" y="5699253"/>
            <a:ext cx="2225892" cy="607199"/>
            <a:chOff x="3060700" y="2199501"/>
            <a:chExt cx="2225892" cy="607199"/>
          </a:xfrm>
        </p:grpSpPr>
        <p:cxnSp>
          <p:nvCxnSpPr>
            <p:cNvPr id="117" name="Conector reto 116"/>
            <p:cNvCxnSpPr/>
            <p:nvPr/>
          </p:nvCxnSpPr>
          <p:spPr>
            <a:xfrm>
              <a:off x="3594100" y="2199501"/>
              <a:ext cx="749300" cy="0"/>
            </a:xfrm>
            <a:prstGeom prst="line">
              <a:avLst/>
            </a:prstGeom>
            <a:ln w="38100">
              <a:solidFill>
                <a:srgbClr val="00B0F0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8" name="CaixaDeTexto 117"/>
            <p:cNvSpPr txBox="1"/>
            <p:nvPr/>
          </p:nvSpPr>
          <p:spPr>
            <a:xfrm>
              <a:off x="3060700" y="2529701"/>
              <a:ext cx="1079500" cy="27699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Barlow"/>
                  <a:ea typeface="+mn-ea"/>
                  <a:cs typeface="+mn-cs"/>
                </a:rPr>
                <a:t>GUIA</a:t>
              </a:r>
            </a:p>
          </p:txBody>
        </p:sp>
        <p:sp>
          <p:nvSpPr>
            <p:cNvPr id="119" name="CaixaDeTexto 118"/>
            <p:cNvSpPr txBox="1"/>
            <p:nvPr/>
          </p:nvSpPr>
          <p:spPr>
            <a:xfrm>
              <a:off x="4191000" y="2313801"/>
              <a:ext cx="1095592" cy="46166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3C78"/>
                  </a:solidFill>
                  <a:effectLst/>
                  <a:uLnTx/>
                  <a:uFillTx/>
                  <a:latin typeface="Barlow"/>
                  <a:ea typeface="+mn-ea"/>
                  <a:cs typeface="+mn-cs"/>
                </a:rPr>
                <a:t>WEBCONFE-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3C78"/>
                  </a:solidFill>
                  <a:effectLst/>
                  <a:uLnTx/>
                  <a:uFillTx/>
                  <a:latin typeface="Barlow"/>
                  <a:ea typeface="+mn-ea"/>
                  <a:cs typeface="+mn-cs"/>
                </a:rPr>
                <a:t>RÊNCIA</a:t>
              </a:r>
            </a:p>
          </p:txBody>
        </p:sp>
        <p:sp>
          <p:nvSpPr>
            <p:cNvPr id="120" name="CaixaDeTexto 119"/>
            <p:cNvSpPr txBox="1"/>
            <p:nvPr/>
          </p:nvSpPr>
          <p:spPr>
            <a:xfrm>
              <a:off x="3302000" y="2275701"/>
              <a:ext cx="635000" cy="27699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Barlow"/>
                  <a:ea typeface="+mn-ea"/>
                  <a:cs typeface="+mn-cs"/>
                </a:rPr>
                <a:t>LIVE</a:t>
              </a:r>
            </a:p>
          </p:txBody>
        </p:sp>
      </p:grpSp>
      <p:sp>
        <p:nvSpPr>
          <p:cNvPr id="77" name="Retângulo 76"/>
          <p:cNvSpPr/>
          <p:nvPr/>
        </p:nvSpPr>
        <p:spPr>
          <a:xfrm>
            <a:off x="3203650" y="837516"/>
            <a:ext cx="635000" cy="2413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16/07</a:t>
            </a:r>
          </a:p>
        </p:txBody>
      </p:sp>
      <p:sp>
        <p:nvSpPr>
          <p:cNvPr id="78" name="Retângulo 77"/>
          <p:cNvSpPr/>
          <p:nvPr/>
        </p:nvSpPr>
        <p:spPr>
          <a:xfrm>
            <a:off x="3951362" y="837516"/>
            <a:ext cx="635000" cy="2413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23/07</a:t>
            </a:r>
          </a:p>
        </p:txBody>
      </p:sp>
      <p:sp>
        <p:nvSpPr>
          <p:cNvPr id="79" name="Retângulo 78"/>
          <p:cNvSpPr/>
          <p:nvPr/>
        </p:nvSpPr>
        <p:spPr>
          <a:xfrm>
            <a:off x="4775275" y="837516"/>
            <a:ext cx="635000" cy="2413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30/07</a:t>
            </a:r>
          </a:p>
        </p:txBody>
      </p:sp>
      <p:sp>
        <p:nvSpPr>
          <p:cNvPr id="83" name="Retângulo 82"/>
          <p:cNvSpPr/>
          <p:nvPr/>
        </p:nvSpPr>
        <p:spPr>
          <a:xfrm>
            <a:off x="5516638" y="837516"/>
            <a:ext cx="635000" cy="2413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06/08</a:t>
            </a:r>
          </a:p>
        </p:txBody>
      </p:sp>
      <p:sp>
        <p:nvSpPr>
          <p:cNvPr id="84" name="Retângulo 83"/>
          <p:cNvSpPr/>
          <p:nvPr/>
        </p:nvSpPr>
        <p:spPr>
          <a:xfrm>
            <a:off x="6269114" y="837516"/>
            <a:ext cx="635000" cy="2413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13/08</a:t>
            </a:r>
          </a:p>
        </p:txBody>
      </p:sp>
      <p:sp>
        <p:nvSpPr>
          <p:cNvPr id="85" name="Retângulo 84"/>
          <p:cNvSpPr/>
          <p:nvPr/>
        </p:nvSpPr>
        <p:spPr>
          <a:xfrm>
            <a:off x="7088264" y="837516"/>
            <a:ext cx="635000" cy="2413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20/08</a:t>
            </a:r>
          </a:p>
        </p:txBody>
      </p:sp>
      <p:sp>
        <p:nvSpPr>
          <p:cNvPr id="89" name="Retângulo 88"/>
          <p:cNvSpPr/>
          <p:nvPr/>
        </p:nvSpPr>
        <p:spPr>
          <a:xfrm>
            <a:off x="7812165" y="837516"/>
            <a:ext cx="635000" cy="2413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27/08</a:t>
            </a:r>
          </a:p>
        </p:txBody>
      </p:sp>
      <p:sp>
        <p:nvSpPr>
          <p:cNvPr id="90" name="Retângulo 89"/>
          <p:cNvSpPr/>
          <p:nvPr/>
        </p:nvSpPr>
        <p:spPr>
          <a:xfrm>
            <a:off x="8577338" y="837516"/>
            <a:ext cx="635000" cy="2413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03/09</a:t>
            </a:r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sp>
        <p:nvSpPr>
          <p:cNvPr id="100" name="Retângulo 99"/>
          <p:cNvSpPr/>
          <p:nvPr/>
        </p:nvSpPr>
        <p:spPr>
          <a:xfrm>
            <a:off x="9363150" y="837516"/>
            <a:ext cx="635000" cy="2413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10/09</a:t>
            </a:r>
          </a:p>
        </p:txBody>
      </p:sp>
      <p:sp>
        <p:nvSpPr>
          <p:cNvPr id="91" name="Título 1"/>
          <p:cNvSpPr txBox="1">
            <a:spLocks/>
          </p:cNvSpPr>
          <p:nvPr/>
        </p:nvSpPr>
        <p:spPr>
          <a:xfrm>
            <a:off x="0" y="13889"/>
            <a:ext cx="11817655" cy="8747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003C78"/>
                </a:solidFill>
                <a:effectLst/>
                <a:uLnTx/>
                <a:uFillTx/>
                <a:latin typeface="Barlow"/>
                <a:ea typeface="+mj-ea"/>
                <a:cs typeface="+mj-cs"/>
              </a:rPr>
              <a:t>CRONOGRAMA MACRO</a:t>
            </a:r>
            <a:endParaRPr kumimoji="0" lang="pt-B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arlow"/>
              <a:ea typeface="+mj-ea"/>
              <a:cs typeface="+mj-cs"/>
            </a:endParaRPr>
          </a:p>
        </p:txBody>
      </p:sp>
      <p:sp>
        <p:nvSpPr>
          <p:cNvPr id="97" name="Elipse 96"/>
          <p:cNvSpPr/>
          <p:nvPr/>
        </p:nvSpPr>
        <p:spPr>
          <a:xfrm>
            <a:off x="7978182" y="87806"/>
            <a:ext cx="3520000" cy="6101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Lives: quintas das 16h às 17h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Web: quintas</a:t>
            </a:r>
            <a:r>
              <a:rPr kumimoji="0" lang="pt-BR" sz="140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 </a:t>
            </a:r>
            <a:r>
              <a:rPr kumimoji="0" lang="pt-BR" sz="14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das 16h às 17h30</a:t>
            </a:r>
          </a:p>
        </p:txBody>
      </p:sp>
      <p:sp>
        <p:nvSpPr>
          <p:cNvPr id="101" name="Texto Explicativo em Elipse 100"/>
          <p:cNvSpPr/>
          <p:nvPr/>
        </p:nvSpPr>
        <p:spPr>
          <a:xfrm>
            <a:off x="4455067" y="1633811"/>
            <a:ext cx="1118693" cy="514191"/>
          </a:xfrm>
          <a:prstGeom prst="wedgeEllipseCallout">
            <a:avLst>
              <a:gd name="adj1" fmla="val -48343"/>
              <a:gd name="adj2" fmla="val 59158"/>
            </a:avLst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100" dirty="0" smtClean="0">
                <a:solidFill>
                  <a:srgbClr val="003C78">
                    <a:lumMod val="50000"/>
                  </a:srgbClr>
                </a:solidFill>
                <a:latin typeface="Barlow"/>
              </a:rPr>
              <a:t>É quinta!</a:t>
            </a:r>
            <a:endParaRPr kumimoji="0" lang="pt-BR" sz="1100" b="0" i="0" u="none" strike="noStrike" kern="1200" cap="none" spc="0" normalizeH="0" baseline="0" noProof="0" dirty="0">
              <a:ln>
                <a:noFill/>
              </a:ln>
              <a:solidFill>
                <a:srgbClr val="003C78">
                  <a:lumMod val="50000"/>
                </a:srgbClr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cxnSp>
        <p:nvCxnSpPr>
          <p:cNvPr id="140" name="Conector reto 139"/>
          <p:cNvCxnSpPr/>
          <p:nvPr/>
        </p:nvCxnSpPr>
        <p:spPr>
          <a:xfrm>
            <a:off x="11199314" y="1388137"/>
            <a:ext cx="0" cy="540000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Elipse 140"/>
          <p:cNvSpPr/>
          <p:nvPr/>
        </p:nvSpPr>
        <p:spPr>
          <a:xfrm>
            <a:off x="11039030" y="6387474"/>
            <a:ext cx="279400" cy="279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sp>
        <p:nvSpPr>
          <p:cNvPr id="142" name="CaixaDeTexto 141"/>
          <p:cNvSpPr txBox="1"/>
          <p:nvPr/>
        </p:nvSpPr>
        <p:spPr>
          <a:xfrm>
            <a:off x="10813964" y="1118206"/>
            <a:ext cx="736600" cy="4308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003C78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SEMANA 12</a:t>
            </a:r>
          </a:p>
        </p:txBody>
      </p:sp>
      <p:sp>
        <p:nvSpPr>
          <p:cNvPr id="143" name="Retângulo 142"/>
          <p:cNvSpPr/>
          <p:nvPr/>
        </p:nvSpPr>
        <p:spPr>
          <a:xfrm>
            <a:off x="10139155" y="855085"/>
            <a:ext cx="635000" cy="2413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17/09</a:t>
            </a:r>
          </a:p>
        </p:txBody>
      </p:sp>
      <p:sp>
        <p:nvSpPr>
          <p:cNvPr id="144" name="Retângulo 143"/>
          <p:cNvSpPr/>
          <p:nvPr/>
        </p:nvSpPr>
        <p:spPr>
          <a:xfrm>
            <a:off x="10895201" y="843561"/>
            <a:ext cx="635000" cy="2413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21/09</a:t>
            </a:r>
          </a:p>
        </p:txBody>
      </p:sp>
      <p:sp>
        <p:nvSpPr>
          <p:cNvPr id="88" name="CaixaDeTexto 87"/>
          <p:cNvSpPr txBox="1"/>
          <p:nvPr/>
        </p:nvSpPr>
        <p:spPr>
          <a:xfrm>
            <a:off x="10547354" y="2157897"/>
            <a:ext cx="12893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LIVE E GUIAS – DISPONÍVEIS PARA TODOS</a:t>
            </a:r>
          </a:p>
        </p:txBody>
      </p:sp>
      <p:sp>
        <p:nvSpPr>
          <p:cNvPr id="92" name="CaixaDeTexto 91"/>
          <p:cNvSpPr txBox="1"/>
          <p:nvPr/>
        </p:nvSpPr>
        <p:spPr>
          <a:xfrm>
            <a:off x="10528300" y="2868865"/>
            <a:ext cx="13274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003C78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WEBCON-FERÊNCIA – PARA AS REDES QUE ADERIRAM</a:t>
            </a:r>
          </a:p>
        </p:txBody>
      </p:sp>
    </p:spTree>
    <p:extLst>
      <p:ext uri="{BB962C8B-B14F-4D97-AF65-F5344CB8AC3E}">
        <p14:creationId xmlns:p14="http://schemas.microsoft.com/office/powerpoint/2010/main" val="1653448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aixaDeTexto 20"/>
          <p:cNvSpPr txBox="1"/>
          <p:nvPr/>
        </p:nvSpPr>
        <p:spPr>
          <a:xfrm>
            <a:off x="757238" y="2464353"/>
            <a:ext cx="891890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000" dirty="0">
                <a:solidFill>
                  <a:prstClr val="black"/>
                </a:solidFill>
                <a:latin typeface="Barlow" panose="00000500000000000000" pitchFamily="2" charset="0"/>
              </a:rPr>
              <a:t>Cerca de </a:t>
            </a:r>
            <a:r>
              <a:rPr lang="pt-BR" sz="2000" b="1" dirty="0">
                <a:solidFill>
                  <a:prstClr val="black"/>
                </a:solidFill>
                <a:latin typeface="Barlow" panose="00000500000000000000" pitchFamily="2" charset="0"/>
              </a:rPr>
              <a:t>uma hora de duração, </a:t>
            </a:r>
            <a:r>
              <a:rPr lang="pt-BR" sz="2000" dirty="0">
                <a:solidFill>
                  <a:prstClr val="black"/>
                </a:solidFill>
                <a:latin typeface="Barlow" panose="00000500000000000000" pitchFamily="2" charset="0"/>
              </a:rPr>
              <a:t>com quatro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 blocos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Abertura | 5 min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Mergulhando na </a:t>
            </a:r>
            <a:r>
              <a:rPr kumimoji="0" lang="pt-B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macrocompetência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 | 40 mim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t-BR" dirty="0">
                <a:solidFill>
                  <a:prstClr val="black"/>
                </a:solidFill>
                <a:latin typeface="Barlow" panose="00000500000000000000" pitchFamily="2" charset="0"/>
              </a:rPr>
              <a:t>S</a:t>
            </a:r>
            <a:r>
              <a:rPr kumimoji="0" lang="pt-B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íntese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 | 10 min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rPr>
              <a:t>Encerramento | 5 min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rlow" panose="00000500000000000000" pitchFamily="2" charset="0"/>
              <a:ea typeface="+mn-ea"/>
              <a:cs typeface="+mn-cs"/>
            </a:endParaRPr>
          </a:p>
          <a:p>
            <a:pPr lvl="0">
              <a:defRPr/>
            </a:pPr>
            <a:r>
              <a:rPr lang="pt-BR" sz="2000" b="1" dirty="0">
                <a:solidFill>
                  <a:prstClr val="black"/>
                </a:solidFill>
                <a:latin typeface="Barlow" panose="00000500000000000000" pitchFamily="2" charset="0"/>
              </a:rPr>
              <a:t>Palestrantes </a:t>
            </a: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pt-BR" dirty="0">
                <a:solidFill>
                  <a:prstClr val="black"/>
                </a:solidFill>
                <a:latin typeface="Barlow" panose="00000500000000000000" pitchFamily="2" charset="0"/>
              </a:rPr>
              <a:t>Especialista do IAS | </a:t>
            </a:r>
            <a:r>
              <a:rPr lang="pt-BR" i="1" dirty="0">
                <a:solidFill>
                  <a:prstClr val="black"/>
                </a:solidFill>
                <a:latin typeface="Barlow" panose="00000500000000000000" pitchFamily="2" charset="0"/>
              </a:rPr>
              <a:t>o que são as competências e como se manifestam</a:t>
            </a: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pt-BR" dirty="0">
                <a:solidFill>
                  <a:prstClr val="black"/>
                </a:solidFill>
                <a:latin typeface="Barlow" panose="00000500000000000000" pitchFamily="2" charset="0"/>
              </a:rPr>
              <a:t>Professor convidado | </a:t>
            </a:r>
            <a:r>
              <a:rPr lang="pt-BR" i="1" dirty="0">
                <a:solidFill>
                  <a:prstClr val="black"/>
                </a:solidFill>
                <a:latin typeface="Barlow" panose="00000500000000000000" pitchFamily="2" charset="0"/>
              </a:rPr>
              <a:t>foco na manifestação das competências no ambiente </a:t>
            </a:r>
            <a:r>
              <a:rPr lang="pt-BR" i="1" dirty="0" smtClean="0">
                <a:solidFill>
                  <a:prstClr val="black"/>
                </a:solidFill>
                <a:latin typeface="Barlow" panose="00000500000000000000" pitchFamily="2" charset="0"/>
              </a:rPr>
              <a:t>escolar</a:t>
            </a:r>
          </a:p>
          <a:p>
            <a:pPr lvl="0">
              <a:defRPr/>
            </a:pPr>
            <a:endParaRPr lang="pt-BR" i="1" dirty="0" smtClean="0">
              <a:solidFill>
                <a:prstClr val="black"/>
              </a:solidFill>
              <a:latin typeface="Barlow" panose="00000500000000000000" pitchFamily="2" charset="0"/>
            </a:endParaRPr>
          </a:p>
          <a:p>
            <a:pPr lvl="0">
              <a:defRPr/>
            </a:pPr>
            <a:r>
              <a:rPr lang="pt-BR" i="1" dirty="0" smtClean="0">
                <a:solidFill>
                  <a:prstClr val="black"/>
                </a:solidFill>
                <a:latin typeface="Barlow" panose="00000500000000000000" pitchFamily="2" charset="0"/>
              </a:rPr>
              <a:t>...Além de vídeos de convidados!</a:t>
            </a:r>
            <a:endParaRPr lang="pt-BR" i="1" dirty="0">
              <a:solidFill>
                <a:prstClr val="black"/>
              </a:solidFill>
              <a:latin typeface="Barlow" panose="00000500000000000000" pitchFamily="2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rlow" panose="00000500000000000000" pitchFamily="2" charset="0"/>
              <a:ea typeface="+mn-ea"/>
              <a:cs typeface="+mn-cs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55" t="5252" r="23535" b="68485"/>
          <a:stretch/>
        </p:blipFill>
        <p:spPr>
          <a:xfrm>
            <a:off x="457202" y="332508"/>
            <a:ext cx="1658201" cy="855421"/>
          </a:xfrm>
          <a:prstGeom prst="rect">
            <a:avLst/>
          </a:prstGeom>
        </p:spPr>
      </p:pic>
      <p:sp>
        <p:nvSpPr>
          <p:cNvPr id="10" name="Retângulo 9"/>
          <p:cNvSpPr/>
          <p:nvPr/>
        </p:nvSpPr>
        <p:spPr>
          <a:xfrm>
            <a:off x="10126639" y="5923128"/>
            <a:ext cx="2065361" cy="9348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Picture 15">
            <a:extLst>
              <a:ext uri="{FF2B5EF4-FFF2-40B4-BE49-F238E27FC236}">
                <a16:creationId xmlns:a16="http://schemas.microsoft.com/office/drawing/2014/main" id="{42B4B906-9588-6944-BF70-29100131A1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5457" y="6320870"/>
            <a:ext cx="1044960" cy="399310"/>
          </a:xfrm>
          <a:prstGeom prst="rect">
            <a:avLst/>
          </a:prstGeom>
        </p:spPr>
      </p:pic>
      <p:sp>
        <p:nvSpPr>
          <p:cNvPr id="12" name="Título 1"/>
          <p:cNvSpPr txBox="1">
            <a:spLocks/>
          </p:cNvSpPr>
          <p:nvPr/>
        </p:nvSpPr>
        <p:spPr>
          <a:xfrm>
            <a:off x="938213" y="-2064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>
                <a:solidFill>
                  <a:srgbClr val="003C78"/>
                </a:solidFill>
                <a:latin typeface="Barlow"/>
              </a:rPr>
              <a:t>ROTEIRO DAS LIVES</a:t>
            </a:r>
            <a:endParaRPr kumimoji="0" lang="pt-BR" sz="4400" b="1" i="0" u="none" strike="noStrike" kern="1200" cap="none" spc="0" normalizeH="0" baseline="0" noProof="0" dirty="0">
              <a:ln>
                <a:noFill/>
              </a:ln>
              <a:solidFill>
                <a:srgbClr val="003C78"/>
              </a:solidFill>
              <a:effectLst/>
              <a:uLnTx/>
              <a:uFillTx/>
              <a:latin typeface="Barlow"/>
              <a:ea typeface="+mj-ea"/>
              <a:cs typeface="+mj-cs"/>
            </a:endParaRPr>
          </a:p>
        </p:txBody>
      </p:sp>
      <p:sp>
        <p:nvSpPr>
          <p:cNvPr id="14" name="Subtítulo 2"/>
          <p:cNvSpPr txBox="1">
            <a:spLocks/>
          </p:cNvSpPr>
          <p:nvPr/>
        </p:nvSpPr>
        <p:spPr>
          <a:xfrm>
            <a:off x="3357563" y="956938"/>
            <a:ext cx="7935789" cy="5443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spcBef>
                <a:spcPts val="600"/>
              </a:spcBef>
              <a:buClr>
                <a:srgbClr val="00A8DF"/>
              </a:buClr>
              <a:buFont typeface="Wingdings" panose="05000000000000000000" pitchFamily="2" charset="2"/>
              <a:buNone/>
              <a:defRPr/>
            </a:pPr>
            <a:r>
              <a:rPr lang="pt-BR" sz="2000" dirty="0">
                <a:solidFill>
                  <a:srgbClr val="003C78">
                    <a:lumMod val="60000"/>
                    <a:lumOff val="40000"/>
                  </a:srgbClr>
                </a:solidFill>
                <a:latin typeface="Barlow"/>
              </a:rPr>
              <a:t>Serão quinzenais, cada uma focado em uma </a:t>
            </a:r>
            <a:r>
              <a:rPr lang="pt-BR" sz="2000" dirty="0" err="1">
                <a:solidFill>
                  <a:srgbClr val="003C78">
                    <a:lumMod val="60000"/>
                    <a:lumOff val="40000"/>
                  </a:srgbClr>
                </a:solidFill>
                <a:latin typeface="Barlow"/>
              </a:rPr>
              <a:t>macrocompetência</a:t>
            </a:r>
            <a:endParaRPr lang="pt-BR" sz="2000" dirty="0">
              <a:solidFill>
                <a:srgbClr val="003C78">
                  <a:lumMod val="60000"/>
                  <a:lumOff val="40000"/>
                </a:srgbClr>
              </a:solidFill>
              <a:latin typeface="Barlow"/>
            </a:endParaRPr>
          </a:p>
        </p:txBody>
      </p:sp>
    </p:spTree>
    <p:extLst>
      <p:ext uri="{BB962C8B-B14F-4D97-AF65-F5344CB8AC3E}">
        <p14:creationId xmlns:p14="http://schemas.microsoft.com/office/powerpoint/2010/main" val="1960221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10028903" y="5714618"/>
            <a:ext cx="2163097" cy="11239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55" t="5252" r="23535" b="68485"/>
          <a:stretch/>
        </p:blipFill>
        <p:spPr>
          <a:xfrm>
            <a:off x="457202" y="332508"/>
            <a:ext cx="1658201" cy="855421"/>
          </a:xfrm>
          <a:prstGeom prst="rect">
            <a:avLst/>
          </a:prstGeom>
        </p:spPr>
      </p:pic>
      <p:pic>
        <p:nvPicPr>
          <p:cNvPr id="9" name="Picture 15">
            <a:extLst>
              <a:ext uri="{FF2B5EF4-FFF2-40B4-BE49-F238E27FC236}">
                <a16:creationId xmlns:a16="http://schemas.microsoft.com/office/drawing/2014/main" id="{42B4B906-9588-6944-BF70-29100131A1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35457" y="6320870"/>
            <a:ext cx="1044960" cy="399310"/>
          </a:xfrm>
          <a:prstGeom prst="rect">
            <a:avLst/>
          </a:prstGeom>
        </p:spPr>
      </p:pic>
      <p:sp>
        <p:nvSpPr>
          <p:cNvPr id="11" name="Retângulo 10"/>
          <p:cNvSpPr/>
          <p:nvPr/>
        </p:nvSpPr>
        <p:spPr>
          <a:xfrm>
            <a:off x="5113434" y="1952558"/>
            <a:ext cx="6132329" cy="1144636"/>
          </a:xfrm>
          <a:prstGeom prst="rect">
            <a:avLst/>
          </a:prstGeom>
          <a:solidFill>
            <a:schemeClr val="bg1"/>
          </a:solidFill>
          <a:ln>
            <a:solidFill>
              <a:srgbClr val="0016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t-BR" sz="1400" b="0" i="0" u="none" strike="noStrike" kern="1200" cap="none" spc="0" normalizeH="0" baseline="0" noProof="0" dirty="0">
              <a:ln>
                <a:noFill/>
              </a:ln>
              <a:solidFill>
                <a:srgbClr val="00163B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  <a:p>
            <a:pPr fontAlgn="ctr"/>
            <a:r>
              <a:rPr lang="pt-BR" sz="1600" b="1" dirty="0">
                <a:solidFill>
                  <a:srgbClr val="002060"/>
                </a:solidFill>
                <a:latin typeface="Barlow" panose="00000500000000000000" pitchFamily="2" charset="0"/>
              </a:rPr>
              <a:t>Definição da </a:t>
            </a:r>
            <a:r>
              <a:rPr lang="pt-BR" sz="1600" b="1" dirty="0" err="1">
                <a:solidFill>
                  <a:srgbClr val="002060"/>
                </a:solidFill>
                <a:latin typeface="Barlow" panose="00000500000000000000" pitchFamily="2" charset="0"/>
              </a:rPr>
              <a:t>macrocompetência</a:t>
            </a:r>
            <a:r>
              <a:rPr lang="pt-BR" sz="1600" b="1" dirty="0">
                <a:solidFill>
                  <a:srgbClr val="002060"/>
                </a:solidFill>
                <a:latin typeface="Barlow" panose="00000500000000000000" pitchFamily="2" charset="0"/>
              </a:rPr>
              <a:t>.</a:t>
            </a:r>
            <a:r>
              <a:rPr lang="pt-BR" sz="1600" dirty="0">
                <a:solidFill>
                  <a:srgbClr val="002060"/>
                </a:solidFill>
                <a:latin typeface="Barlow" panose="00000500000000000000" pitchFamily="2" charset="0"/>
              </a:rPr>
              <a:t/>
            </a:r>
            <a:br>
              <a:rPr lang="pt-BR" sz="1600" dirty="0">
                <a:solidFill>
                  <a:srgbClr val="002060"/>
                </a:solidFill>
                <a:latin typeface="Barlow" panose="00000500000000000000" pitchFamily="2" charset="0"/>
              </a:rPr>
            </a:br>
            <a:r>
              <a:rPr lang="pt-BR" sz="1400" dirty="0">
                <a:solidFill>
                  <a:srgbClr val="002060"/>
                </a:solidFill>
                <a:latin typeface="Barlow" panose="00000500000000000000" pitchFamily="2" charset="0"/>
              </a:rPr>
              <a:t>Texto, vídeo ou áudio que definam as </a:t>
            </a:r>
            <a:r>
              <a:rPr lang="pt-BR" sz="1400" dirty="0" err="1">
                <a:solidFill>
                  <a:srgbClr val="002060"/>
                </a:solidFill>
                <a:latin typeface="Barlow" panose="00000500000000000000" pitchFamily="2" charset="0"/>
              </a:rPr>
              <a:t>macrocompetências</a:t>
            </a:r>
            <a:r>
              <a:rPr lang="pt-BR" sz="1400" dirty="0">
                <a:solidFill>
                  <a:srgbClr val="002060"/>
                </a:solidFill>
                <a:latin typeface="Barlow" panose="00000500000000000000" pitchFamily="2" charset="0"/>
              </a:rPr>
              <a:t> </a:t>
            </a:r>
            <a:r>
              <a:rPr lang="pt-BR" sz="1400" dirty="0" err="1">
                <a:solidFill>
                  <a:srgbClr val="002060"/>
                </a:solidFill>
                <a:latin typeface="Barlow" panose="00000500000000000000" pitchFamily="2" charset="0"/>
              </a:rPr>
              <a:t>socioemocionais</a:t>
            </a:r>
            <a:r>
              <a:rPr lang="pt-BR" sz="1400" dirty="0">
                <a:solidFill>
                  <a:srgbClr val="002060"/>
                </a:solidFill>
                <a:latin typeface="Barlow" panose="00000500000000000000" pitchFamily="2" charset="0"/>
              </a:rPr>
              <a:t>, o contexto de seu desenvolvimento e as evidências de estudos científicos que as relacionam com resultados da vida.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t-BR" sz="1400" b="0" i="0" u="none" strike="noStrike" kern="1200" cap="none" spc="0" normalizeH="0" baseline="0" noProof="0" dirty="0">
              <a:ln>
                <a:noFill/>
              </a:ln>
              <a:solidFill>
                <a:srgbClr val="00163B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726525" y="1926190"/>
            <a:ext cx="3981959" cy="11446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APRESENTAÇÃO</a:t>
            </a:r>
            <a:r>
              <a:rPr kumimoji="0" lang="pt-BR" sz="2400" b="1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 DA MACROCOMPETÊNCIA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5113434" y="3208152"/>
            <a:ext cx="6132329" cy="1144636"/>
          </a:xfrm>
          <a:prstGeom prst="rect">
            <a:avLst/>
          </a:prstGeom>
          <a:solidFill>
            <a:schemeClr val="bg1"/>
          </a:solidFill>
          <a:ln>
            <a:solidFill>
              <a:srgbClr val="0016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t-BR" sz="1400" b="0" i="0" u="none" strike="noStrike" kern="1200" cap="none" spc="0" normalizeH="0" baseline="0" noProof="0" dirty="0">
              <a:ln>
                <a:noFill/>
              </a:ln>
              <a:solidFill>
                <a:srgbClr val="00163B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  <a:p>
            <a:pPr fontAlgn="ctr"/>
            <a:r>
              <a:rPr lang="pt-BR" sz="1600" b="1" dirty="0">
                <a:solidFill>
                  <a:srgbClr val="002060"/>
                </a:solidFill>
                <a:latin typeface="Barlow" panose="00000500000000000000" pitchFamily="2" charset="0"/>
              </a:rPr>
              <a:t>Orientações e atividades para o educador desenvolver a </a:t>
            </a:r>
            <a:r>
              <a:rPr lang="pt-BR" sz="1600" b="1" dirty="0" err="1">
                <a:solidFill>
                  <a:srgbClr val="002060"/>
                </a:solidFill>
                <a:latin typeface="Barlow" panose="00000500000000000000" pitchFamily="2" charset="0"/>
              </a:rPr>
              <a:t>macrocompetência</a:t>
            </a:r>
            <a:r>
              <a:rPr lang="pt-BR" sz="1600" b="1" dirty="0">
                <a:solidFill>
                  <a:srgbClr val="002060"/>
                </a:solidFill>
                <a:latin typeface="Barlow" panose="00000500000000000000" pitchFamily="2" charset="0"/>
              </a:rPr>
              <a:t>.</a:t>
            </a:r>
            <a:r>
              <a:rPr lang="pt-BR" sz="1600" dirty="0">
                <a:solidFill>
                  <a:srgbClr val="002060"/>
                </a:solidFill>
                <a:latin typeface="Barlow" panose="00000500000000000000" pitchFamily="2" charset="0"/>
              </a:rPr>
              <a:t/>
            </a:r>
            <a:br>
              <a:rPr lang="pt-BR" sz="1600" dirty="0">
                <a:solidFill>
                  <a:srgbClr val="002060"/>
                </a:solidFill>
                <a:latin typeface="Barlow" panose="00000500000000000000" pitchFamily="2" charset="0"/>
              </a:rPr>
            </a:br>
            <a:r>
              <a:rPr lang="pt-BR" sz="1400" dirty="0">
                <a:solidFill>
                  <a:srgbClr val="002060"/>
                </a:solidFill>
                <a:latin typeface="Barlow" panose="00000500000000000000" pitchFamily="2" charset="0"/>
              </a:rPr>
              <a:t>Orientações, dicas, práticas e referências de atividades para cada </a:t>
            </a:r>
            <a:r>
              <a:rPr lang="pt-BR" sz="1400" dirty="0" err="1">
                <a:solidFill>
                  <a:srgbClr val="002060"/>
                </a:solidFill>
                <a:latin typeface="Barlow" panose="00000500000000000000" pitchFamily="2" charset="0"/>
              </a:rPr>
              <a:t>macrocompetência</a:t>
            </a:r>
            <a:r>
              <a:rPr lang="pt-BR" sz="1400" dirty="0">
                <a:solidFill>
                  <a:srgbClr val="002060"/>
                </a:solidFill>
                <a:latin typeface="Barlow" panose="00000500000000000000" pitchFamily="2" charset="0"/>
              </a:rPr>
              <a:t>, que o educador possa lançar mão no seu processo de autodesenvolvimento.</a:t>
            </a:r>
          </a:p>
          <a:p>
            <a:pPr fontAlgn="ctr"/>
            <a:endParaRPr kumimoji="0" lang="pt-BR" sz="1400" b="0" i="0" u="none" strike="noStrike" kern="1200" cap="none" spc="0" normalizeH="0" baseline="0" noProof="0" dirty="0">
              <a:ln>
                <a:noFill/>
              </a:ln>
              <a:solidFill>
                <a:srgbClr val="00163B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726525" y="3181784"/>
            <a:ext cx="3981959" cy="11446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b="1" dirty="0">
                <a:solidFill>
                  <a:schemeClr val="bg1"/>
                </a:solidFill>
                <a:latin typeface="Barlow"/>
              </a:rPr>
              <a:t>FOCO NO EDUCADOR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5113434" y="4518337"/>
            <a:ext cx="6132329" cy="1144636"/>
          </a:xfrm>
          <a:prstGeom prst="rect">
            <a:avLst/>
          </a:prstGeom>
          <a:solidFill>
            <a:schemeClr val="bg1"/>
          </a:solidFill>
          <a:ln>
            <a:solidFill>
              <a:srgbClr val="0016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t-BR" sz="1400" b="0" i="0" u="none" strike="noStrike" kern="1200" cap="none" spc="0" normalizeH="0" baseline="0" noProof="0" dirty="0">
              <a:ln>
                <a:noFill/>
              </a:ln>
              <a:solidFill>
                <a:srgbClr val="00163B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  <a:p>
            <a:pPr fontAlgn="ctr"/>
            <a:r>
              <a:rPr lang="pt-BR" sz="1600" b="1" dirty="0">
                <a:solidFill>
                  <a:srgbClr val="002060"/>
                </a:solidFill>
                <a:latin typeface="Barlow" panose="00000500000000000000" pitchFamily="2" charset="0"/>
              </a:rPr>
              <a:t>Orientações e atividades que apoiem o educador na mediação para que os estudantes desenvolvam a </a:t>
            </a:r>
            <a:r>
              <a:rPr lang="pt-BR" sz="1600" b="1" dirty="0" err="1">
                <a:solidFill>
                  <a:srgbClr val="002060"/>
                </a:solidFill>
                <a:latin typeface="Barlow" panose="00000500000000000000" pitchFamily="2" charset="0"/>
              </a:rPr>
              <a:t>macrocompetência</a:t>
            </a:r>
            <a:r>
              <a:rPr lang="pt-BR" sz="1600" b="1" dirty="0">
                <a:solidFill>
                  <a:srgbClr val="002060"/>
                </a:solidFill>
                <a:latin typeface="Barlow" panose="00000500000000000000" pitchFamily="2" charset="0"/>
              </a:rPr>
              <a:t>.</a:t>
            </a:r>
            <a:r>
              <a:rPr lang="pt-BR" sz="1600" dirty="0">
                <a:solidFill>
                  <a:srgbClr val="002060"/>
                </a:solidFill>
                <a:latin typeface="Barlow" panose="00000500000000000000" pitchFamily="2" charset="0"/>
              </a:rPr>
              <a:t/>
            </a:r>
            <a:br>
              <a:rPr lang="pt-BR" sz="1600" dirty="0">
                <a:solidFill>
                  <a:srgbClr val="002060"/>
                </a:solidFill>
                <a:latin typeface="Barlow" panose="00000500000000000000" pitchFamily="2" charset="0"/>
              </a:rPr>
            </a:br>
            <a:r>
              <a:rPr lang="pt-BR" sz="1400" dirty="0">
                <a:solidFill>
                  <a:srgbClr val="002060"/>
                </a:solidFill>
                <a:latin typeface="Barlow" panose="00000500000000000000" pitchFamily="2" charset="0"/>
              </a:rPr>
              <a:t>Orientações, dicas, práticas e referências de atividades para o educador trabalhar com o estudante (Fundamental I, Fundamental II e Ensino Médio)</a:t>
            </a:r>
          </a:p>
          <a:p>
            <a:pPr fontAlgn="ctr"/>
            <a:endParaRPr kumimoji="0" lang="pt-BR" sz="1400" b="0" i="0" u="none" strike="noStrike" kern="1200" cap="none" spc="0" normalizeH="0" baseline="0" noProof="0" dirty="0">
              <a:ln>
                <a:noFill/>
              </a:ln>
              <a:solidFill>
                <a:srgbClr val="00163B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sp>
        <p:nvSpPr>
          <p:cNvPr id="16" name="Retângulo 15"/>
          <p:cNvSpPr/>
          <p:nvPr/>
        </p:nvSpPr>
        <p:spPr>
          <a:xfrm>
            <a:off x="726525" y="4508576"/>
            <a:ext cx="3981959" cy="11446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b="1" dirty="0">
                <a:solidFill>
                  <a:schemeClr val="bg1"/>
                </a:solidFill>
                <a:latin typeface="Barlow"/>
              </a:rPr>
              <a:t>EDUCADOR &gt; ESTUDANTE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sp>
        <p:nvSpPr>
          <p:cNvPr id="17" name="Subtítulo 2"/>
          <p:cNvSpPr txBox="1">
            <a:spLocks/>
          </p:cNvSpPr>
          <p:nvPr/>
        </p:nvSpPr>
        <p:spPr>
          <a:xfrm>
            <a:off x="2300289" y="1242693"/>
            <a:ext cx="8993064" cy="5443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spcBef>
                <a:spcPts val="600"/>
              </a:spcBef>
              <a:buClr>
                <a:srgbClr val="00A8DF"/>
              </a:buClr>
              <a:buFont typeface="Wingdings" panose="05000000000000000000" pitchFamily="2" charset="2"/>
              <a:buNone/>
              <a:defRPr/>
            </a:pPr>
            <a:r>
              <a:rPr lang="pt-BR" sz="2000" dirty="0">
                <a:solidFill>
                  <a:srgbClr val="003C78">
                    <a:lumMod val="60000"/>
                    <a:lumOff val="40000"/>
                  </a:srgbClr>
                </a:solidFill>
                <a:latin typeface="Barlow"/>
              </a:rPr>
              <a:t>Disponibilizados quinzenalmente, cada uma focado um uma </a:t>
            </a:r>
            <a:r>
              <a:rPr lang="pt-BR" sz="2000" dirty="0" err="1">
                <a:solidFill>
                  <a:srgbClr val="003C78">
                    <a:lumMod val="60000"/>
                    <a:lumOff val="40000"/>
                  </a:srgbClr>
                </a:solidFill>
                <a:latin typeface="Barlow"/>
              </a:rPr>
              <a:t>macrocompetência</a:t>
            </a:r>
            <a:endParaRPr lang="pt-BR" sz="2000" dirty="0">
              <a:solidFill>
                <a:srgbClr val="003C78">
                  <a:lumMod val="60000"/>
                  <a:lumOff val="40000"/>
                </a:srgbClr>
              </a:solidFill>
              <a:latin typeface="Barlow"/>
            </a:endParaRPr>
          </a:p>
        </p:txBody>
      </p:sp>
      <p:sp>
        <p:nvSpPr>
          <p:cNvPr id="18" name="Título 1"/>
          <p:cNvSpPr txBox="1">
            <a:spLocks/>
          </p:cNvSpPr>
          <p:nvPr/>
        </p:nvSpPr>
        <p:spPr>
          <a:xfrm>
            <a:off x="938213" y="-2064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>
                <a:solidFill>
                  <a:srgbClr val="003C78"/>
                </a:solidFill>
                <a:latin typeface="Barlow"/>
              </a:rPr>
              <a:t>CONTEÚDO DOS GUIAS</a:t>
            </a:r>
            <a:endParaRPr kumimoji="0" lang="pt-BR" sz="4400" b="1" i="0" u="none" strike="noStrike" kern="1200" cap="none" spc="0" normalizeH="0" baseline="0" noProof="0" dirty="0">
              <a:ln>
                <a:noFill/>
              </a:ln>
              <a:solidFill>
                <a:srgbClr val="003C78"/>
              </a:solidFill>
              <a:effectLst/>
              <a:uLnTx/>
              <a:uFillTx/>
              <a:latin typeface="Barlow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174707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aixaDeTexto 16"/>
          <p:cNvSpPr txBox="1"/>
          <p:nvPr/>
        </p:nvSpPr>
        <p:spPr>
          <a:xfrm>
            <a:off x="2710835" y="4592295"/>
            <a:ext cx="909798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t-BR" sz="1600" dirty="0">
                <a:solidFill>
                  <a:srgbClr val="002060"/>
                </a:solidFill>
                <a:latin typeface="Barlow" panose="00000500000000000000" pitchFamily="2" charset="0"/>
              </a:rPr>
              <a:t>Visão geral do módulo: resgate de informações da </a:t>
            </a:r>
            <a:r>
              <a:rPr lang="pt-BR" sz="1600" i="1" dirty="0" err="1">
                <a:solidFill>
                  <a:srgbClr val="002060"/>
                </a:solidFill>
                <a:latin typeface="Barlow" panose="00000500000000000000" pitchFamily="2" charset="0"/>
              </a:rPr>
              <a:t>live</a:t>
            </a:r>
            <a:r>
              <a:rPr lang="pt-BR" sz="1600" dirty="0">
                <a:solidFill>
                  <a:srgbClr val="002060"/>
                </a:solidFill>
                <a:latin typeface="Barlow" panose="00000500000000000000" pitchFamily="2" charset="0"/>
              </a:rPr>
              <a:t> e guia (PDF)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rlow" panose="00000500000000000000" pitchFamily="2" charset="0"/>
              </a:rPr>
              <a:t>Macrocompetência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rlow" panose="00000500000000000000" pitchFamily="2" charset="0"/>
              </a:rPr>
              <a:t> em foco: estudo de caso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t-BR" sz="1600" dirty="0">
                <a:solidFill>
                  <a:srgbClr val="002060"/>
                </a:solidFill>
                <a:latin typeface="Barlow" panose="00000500000000000000" pitchFamily="2" charset="0"/>
              </a:rPr>
              <a:t>Relação com 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rlow" panose="00000500000000000000" pitchFamily="2" charset="0"/>
              </a:rPr>
              <a:t>atividades </a:t>
            </a:r>
            <a:r>
              <a:rPr lang="pt-BR" sz="1600" dirty="0">
                <a:solidFill>
                  <a:srgbClr val="002060"/>
                </a:solidFill>
                <a:latin typeface="Barlow" panose="00000500000000000000" pitchFamily="2" charset="0"/>
              </a:rPr>
              <a:t>e práticas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t-BR" sz="1600" baseline="0" dirty="0">
                <a:solidFill>
                  <a:srgbClr val="002060"/>
                </a:solidFill>
                <a:latin typeface="Barlow" panose="00000500000000000000" pitchFamily="2" charset="0"/>
              </a:rPr>
              <a:t>Plano</a:t>
            </a:r>
            <a:r>
              <a:rPr lang="pt-BR" sz="1600" dirty="0">
                <a:solidFill>
                  <a:srgbClr val="002060"/>
                </a:solidFill>
                <a:latin typeface="Barlow" panose="00000500000000000000" pitchFamily="2" charset="0"/>
              </a:rPr>
              <a:t> de ação: “como pretendo disseminar esse material para o grupo de professores na rede em que atuo?” 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pt-BR" sz="1600" dirty="0">
                <a:solidFill>
                  <a:srgbClr val="002060"/>
                </a:solidFill>
                <a:latin typeface="Barlow" panose="00000500000000000000" pitchFamily="2" charset="0"/>
              </a:rPr>
              <a:t>Fomento à criação e à disseminação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rlow" panose="00000500000000000000" pitchFamily="2" charset="0"/>
              </a:rPr>
              <a:t>Avaliação do módulo</a:t>
            </a:r>
          </a:p>
        </p:txBody>
      </p:sp>
      <p:sp>
        <p:nvSpPr>
          <p:cNvPr id="19" name="CaixaDeTexto 18"/>
          <p:cNvSpPr txBox="1"/>
          <p:nvPr/>
        </p:nvSpPr>
        <p:spPr>
          <a:xfrm>
            <a:off x="2710834" y="2866108"/>
            <a:ext cx="948116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rlow" panose="00000500000000000000" pitchFamily="2" charset="0"/>
              </a:rPr>
              <a:t>Fomentar a criação de vínculo enquanto grupo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rlow" panose="00000500000000000000" pitchFamily="2" charset="0"/>
              </a:rPr>
              <a:t>Explorar a competência foco de modo a posicionar todos sobre sua importância e sobre como fortalece-la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rlow" panose="00000500000000000000" pitchFamily="2" charset="0"/>
              </a:rPr>
              <a:t>Explorar ao menos uma atividade proposta no conteúdo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pt-BR" sz="1600" dirty="0">
                <a:solidFill>
                  <a:srgbClr val="002060"/>
                </a:solidFill>
                <a:latin typeface="Barlow" panose="00000500000000000000" pitchFamily="2" charset="0"/>
              </a:rPr>
              <a:t>Fomentar a construção de </a:t>
            </a:r>
            <a:r>
              <a:rPr lang="pt-BR" sz="1600" b="1" dirty="0">
                <a:solidFill>
                  <a:srgbClr val="002060"/>
                </a:solidFill>
                <a:latin typeface="Barlow" panose="00000500000000000000" pitchFamily="2" charset="0"/>
              </a:rPr>
              <a:t>um plano de ação </a:t>
            </a:r>
            <a:r>
              <a:rPr lang="pt-BR" sz="1600" dirty="0">
                <a:solidFill>
                  <a:srgbClr val="002060"/>
                </a:solidFill>
                <a:latin typeface="Barlow" panose="00000500000000000000" pitchFamily="2" charset="0"/>
              </a:rPr>
              <a:t>simples e realizável</a:t>
            </a:r>
          </a:p>
        </p:txBody>
      </p:sp>
      <p:sp>
        <p:nvSpPr>
          <p:cNvPr id="21" name="Retângulo 20"/>
          <p:cNvSpPr/>
          <p:nvPr/>
        </p:nvSpPr>
        <p:spPr>
          <a:xfrm>
            <a:off x="643718" y="3227576"/>
            <a:ext cx="1881118" cy="600502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prstClr val="white"/>
                </a:solidFill>
                <a:latin typeface="Barlow" panose="00000500000000000000" pitchFamily="2" charset="0"/>
              </a:rPr>
              <a:t>OBJETIVOS</a:t>
            </a:r>
          </a:p>
        </p:txBody>
      </p:sp>
      <p:sp>
        <p:nvSpPr>
          <p:cNvPr id="25" name="Retângulo 24"/>
          <p:cNvSpPr/>
          <p:nvPr/>
        </p:nvSpPr>
        <p:spPr>
          <a:xfrm>
            <a:off x="650545" y="1693261"/>
            <a:ext cx="1874291" cy="600502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low" panose="00000500000000000000" pitchFamily="2" charset="0"/>
              </a:rPr>
              <a:t>PÚBLICO ALVO</a:t>
            </a:r>
          </a:p>
        </p:txBody>
      </p:sp>
      <p:sp>
        <p:nvSpPr>
          <p:cNvPr id="33" name="CaixaDeTexto 32"/>
          <p:cNvSpPr txBox="1"/>
          <p:nvPr/>
        </p:nvSpPr>
        <p:spPr>
          <a:xfrm>
            <a:off x="2710835" y="1603435"/>
            <a:ext cx="90979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rlow" panose="00000500000000000000" pitchFamily="2" charset="0"/>
              </a:rPr>
              <a:t>Profissionais que atuem com formação nas redes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t-BR" sz="1600" dirty="0">
                <a:solidFill>
                  <a:srgbClr val="002060"/>
                </a:solidFill>
                <a:latin typeface="Barlow" panose="00000500000000000000" pitchFamily="2" charset="0"/>
              </a:rPr>
              <a:t>Até dois técnicos por secretaria que aderiu à parceria (que podem – e devem – compartilhar com </a:t>
            </a:r>
            <a:r>
              <a:rPr lang="pt-BR" sz="1600" dirty="0" smtClean="0">
                <a:solidFill>
                  <a:srgbClr val="002060"/>
                </a:solidFill>
                <a:latin typeface="Barlow" panose="00000500000000000000" pitchFamily="2" charset="0"/>
              </a:rPr>
              <a:t>suas equipes nas </a:t>
            </a:r>
            <a:r>
              <a:rPr lang="pt-BR" sz="1600" dirty="0">
                <a:solidFill>
                  <a:srgbClr val="002060"/>
                </a:solidFill>
                <a:latin typeface="Barlow" panose="00000500000000000000" pitchFamily="2" charset="0"/>
              </a:rPr>
              <a:t>redes)</a:t>
            </a:r>
            <a:endParaRPr kumimoji="0" lang="pt-BR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Barlow" panose="00000500000000000000" pitchFamily="2" charset="0"/>
            </a:endParaRPr>
          </a:p>
        </p:txBody>
      </p:sp>
      <p:cxnSp>
        <p:nvCxnSpPr>
          <p:cNvPr id="3" name="Conector reto 2"/>
          <p:cNvCxnSpPr/>
          <p:nvPr/>
        </p:nvCxnSpPr>
        <p:spPr>
          <a:xfrm>
            <a:off x="0" y="2580282"/>
            <a:ext cx="1219200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m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55" t="5252" r="23535" b="68485"/>
          <a:stretch/>
        </p:blipFill>
        <p:spPr>
          <a:xfrm>
            <a:off x="457202" y="332508"/>
            <a:ext cx="1658201" cy="855421"/>
          </a:xfrm>
          <a:prstGeom prst="rect">
            <a:avLst/>
          </a:prstGeom>
        </p:spPr>
      </p:pic>
      <p:sp>
        <p:nvSpPr>
          <p:cNvPr id="14" name="Retângulo 13"/>
          <p:cNvSpPr/>
          <p:nvPr/>
        </p:nvSpPr>
        <p:spPr>
          <a:xfrm>
            <a:off x="650545" y="5199985"/>
            <a:ext cx="1881118" cy="600502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prstClr val="white"/>
                </a:solidFill>
                <a:latin typeface="Barlow" panose="00000500000000000000" pitchFamily="2" charset="0"/>
              </a:rPr>
              <a:t>ORGANIZAÇÃO</a:t>
            </a:r>
          </a:p>
        </p:txBody>
      </p:sp>
      <p:cxnSp>
        <p:nvCxnSpPr>
          <p:cNvPr id="15" name="Conector reto 14"/>
          <p:cNvCxnSpPr/>
          <p:nvPr/>
        </p:nvCxnSpPr>
        <p:spPr>
          <a:xfrm>
            <a:off x="-1" y="4397709"/>
            <a:ext cx="1219200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ítulo 1"/>
          <p:cNvSpPr txBox="1">
            <a:spLocks/>
          </p:cNvSpPr>
          <p:nvPr/>
        </p:nvSpPr>
        <p:spPr>
          <a:xfrm>
            <a:off x="938213" y="-2064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>
                <a:solidFill>
                  <a:srgbClr val="003C78"/>
                </a:solidFill>
                <a:latin typeface="Barlow"/>
              </a:rPr>
              <a:t>WEBCONFERÊNCIAS</a:t>
            </a:r>
            <a:endParaRPr kumimoji="0" lang="pt-BR" sz="4400" b="1" i="0" u="none" strike="noStrike" kern="1200" cap="none" spc="0" normalizeH="0" baseline="0" noProof="0" dirty="0">
              <a:ln>
                <a:noFill/>
              </a:ln>
              <a:solidFill>
                <a:srgbClr val="003C78"/>
              </a:solidFill>
              <a:effectLst/>
              <a:uLnTx/>
              <a:uFillTx/>
              <a:latin typeface="Barlow"/>
              <a:ea typeface="+mj-ea"/>
              <a:cs typeface="+mj-cs"/>
            </a:endParaRPr>
          </a:p>
        </p:txBody>
      </p:sp>
      <p:sp>
        <p:nvSpPr>
          <p:cNvPr id="18" name="Subtítulo 2"/>
          <p:cNvSpPr txBox="1">
            <a:spLocks/>
          </p:cNvSpPr>
          <p:nvPr/>
        </p:nvSpPr>
        <p:spPr>
          <a:xfrm>
            <a:off x="3357563" y="956938"/>
            <a:ext cx="7935789" cy="5443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spcBef>
                <a:spcPts val="600"/>
              </a:spcBef>
              <a:buClr>
                <a:srgbClr val="00A8DF"/>
              </a:buClr>
              <a:buFont typeface="Wingdings" panose="05000000000000000000" pitchFamily="2" charset="2"/>
              <a:buNone/>
              <a:defRPr/>
            </a:pPr>
            <a:r>
              <a:rPr lang="pt-BR" sz="2000" dirty="0">
                <a:solidFill>
                  <a:srgbClr val="003C78">
                    <a:lumMod val="60000"/>
                    <a:lumOff val="40000"/>
                  </a:srgbClr>
                </a:solidFill>
                <a:latin typeface="Barlow"/>
              </a:rPr>
              <a:t>Serão quinzenais, cada uma focada em uma </a:t>
            </a:r>
            <a:r>
              <a:rPr lang="pt-BR" sz="2000" dirty="0" err="1">
                <a:solidFill>
                  <a:srgbClr val="003C78">
                    <a:lumMod val="60000"/>
                    <a:lumOff val="40000"/>
                  </a:srgbClr>
                </a:solidFill>
                <a:latin typeface="Barlow"/>
              </a:rPr>
              <a:t>macrocompetência</a:t>
            </a:r>
            <a:endParaRPr lang="pt-BR" sz="2000" dirty="0">
              <a:solidFill>
                <a:srgbClr val="003C78">
                  <a:lumMod val="60000"/>
                  <a:lumOff val="40000"/>
                </a:srgbClr>
              </a:solidFill>
              <a:latin typeface="Barlow"/>
            </a:endParaRPr>
          </a:p>
        </p:txBody>
      </p:sp>
    </p:spTree>
    <p:extLst>
      <p:ext uri="{BB962C8B-B14F-4D97-AF65-F5344CB8AC3E}">
        <p14:creationId xmlns:p14="http://schemas.microsoft.com/office/powerpoint/2010/main" val="1241093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Escolas do amanhã: o projeto que colabora para a redução da ..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14" r="1577"/>
          <a:stretch/>
        </p:blipFill>
        <p:spPr bwMode="auto">
          <a:xfrm>
            <a:off x="57149" y="0"/>
            <a:ext cx="122682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11"/>
          <p:cNvSpPr/>
          <p:nvPr/>
        </p:nvSpPr>
        <p:spPr>
          <a:xfrm>
            <a:off x="-2" y="55232"/>
            <a:ext cx="12331338" cy="6858000"/>
          </a:xfrm>
          <a:prstGeom prst="rect">
            <a:avLst/>
          </a:prstGeom>
          <a:solidFill>
            <a:srgbClr val="000000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707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6721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fmiRpuXrGcsFaiB2EkBC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gQMXzr6IVl_5LrG39_J.g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kriLxW1RaQAweIRqZbpBQ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Z2S10AjmLq9qWCWVeiO5Q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Z2S10AjmLq9qWCWVeiO5Q"/>
</p:tagLst>
</file>

<file path=ppt/theme/theme1.xml><?xml version="1.0" encoding="utf-8"?>
<a:theme xmlns:a="http://schemas.openxmlformats.org/drawingml/2006/main" name="IAS 2019 - Azul Claro">
  <a:themeElements>
    <a:clrScheme name="IAS 2019">
      <a:dk1>
        <a:srgbClr val="003C78"/>
      </a:dk1>
      <a:lt1>
        <a:sysClr val="window" lastClr="FFFFFF"/>
      </a:lt1>
      <a:dk2>
        <a:srgbClr val="003C78"/>
      </a:dk2>
      <a:lt2>
        <a:srgbClr val="FFCA00"/>
      </a:lt2>
      <a:accent1>
        <a:srgbClr val="00A8DF"/>
      </a:accent1>
      <a:accent2>
        <a:srgbClr val="002C75"/>
      </a:accent2>
      <a:accent3>
        <a:srgbClr val="FFCA00"/>
      </a:accent3>
      <a:accent4>
        <a:srgbClr val="52C9F6"/>
      </a:accent4>
      <a:accent5>
        <a:srgbClr val="002C75"/>
      </a:accent5>
      <a:accent6>
        <a:srgbClr val="FF9900"/>
      </a:accent6>
      <a:hlink>
        <a:srgbClr val="00A8DF"/>
      </a:hlink>
      <a:folHlink>
        <a:srgbClr val="7030A0"/>
      </a:folHlink>
    </a:clrScheme>
    <a:fontScheme name="Personalizada 1">
      <a:majorFont>
        <a:latin typeface="Barlow SemiBold"/>
        <a:ea typeface=""/>
        <a:cs typeface=""/>
      </a:majorFont>
      <a:minorFont>
        <a:latin typeface="Barl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IAS 2019 - Azul Claro">
  <a:themeElements>
    <a:clrScheme name="IAS 2019">
      <a:dk1>
        <a:srgbClr val="003C78"/>
      </a:dk1>
      <a:lt1>
        <a:sysClr val="window" lastClr="FFFFFF"/>
      </a:lt1>
      <a:dk2>
        <a:srgbClr val="003C78"/>
      </a:dk2>
      <a:lt2>
        <a:srgbClr val="FFCA00"/>
      </a:lt2>
      <a:accent1>
        <a:srgbClr val="00A8DF"/>
      </a:accent1>
      <a:accent2>
        <a:srgbClr val="002C75"/>
      </a:accent2>
      <a:accent3>
        <a:srgbClr val="FFCA00"/>
      </a:accent3>
      <a:accent4>
        <a:srgbClr val="52C9F6"/>
      </a:accent4>
      <a:accent5>
        <a:srgbClr val="002C75"/>
      </a:accent5>
      <a:accent6>
        <a:srgbClr val="FF9900"/>
      </a:accent6>
      <a:hlink>
        <a:srgbClr val="00A8DF"/>
      </a:hlink>
      <a:folHlink>
        <a:srgbClr val="7030A0"/>
      </a:folHlink>
    </a:clrScheme>
    <a:fontScheme name="Personalizada 1">
      <a:majorFont>
        <a:latin typeface="Barlow SemiBold"/>
        <a:ea typeface=""/>
        <a:cs typeface=""/>
      </a:majorFont>
      <a:minorFont>
        <a:latin typeface="Barl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IAS 2019 - Azul Claro">
  <a:themeElements>
    <a:clrScheme name="IAS 2019">
      <a:dk1>
        <a:srgbClr val="003C78"/>
      </a:dk1>
      <a:lt1>
        <a:sysClr val="window" lastClr="FFFFFF"/>
      </a:lt1>
      <a:dk2>
        <a:srgbClr val="003C78"/>
      </a:dk2>
      <a:lt2>
        <a:srgbClr val="FFCA00"/>
      </a:lt2>
      <a:accent1>
        <a:srgbClr val="00A8DF"/>
      </a:accent1>
      <a:accent2>
        <a:srgbClr val="002C75"/>
      </a:accent2>
      <a:accent3>
        <a:srgbClr val="FFCA00"/>
      </a:accent3>
      <a:accent4>
        <a:srgbClr val="52C9F6"/>
      </a:accent4>
      <a:accent5>
        <a:srgbClr val="002C75"/>
      </a:accent5>
      <a:accent6>
        <a:srgbClr val="FF9900"/>
      </a:accent6>
      <a:hlink>
        <a:srgbClr val="00A8DF"/>
      </a:hlink>
      <a:folHlink>
        <a:srgbClr val="7030A0"/>
      </a:folHlink>
    </a:clrScheme>
    <a:fontScheme name="Personalizada 1">
      <a:majorFont>
        <a:latin typeface="Barlow SemiBold"/>
        <a:ea typeface=""/>
        <a:cs typeface=""/>
      </a:majorFont>
      <a:minorFont>
        <a:latin typeface="Barl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IAS 2019 - Azul Claro">
  <a:themeElements>
    <a:clrScheme name="IAS 2019">
      <a:dk1>
        <a:srgbClr val="003C78"/>
      </a:dk1>
      <a:lt1>
        <a:sysClr val="window" lastClr="FFFFFF"/>
      </a:lt1>
      <a:dk2>
        <a:srgbClr val="003C78"/>
      </a:dk2>
      <a:lt2>
        <a:srgbClr val="FFCA00"/>
      </a:lt2>
      <a:accent1>
        <a:srgbClr val="00A8DF"/>
      </a:accent1>
      <a:accent2>
        <a:srgbClr val="002C75"/>
      </a:accent2>
      <a:accent3>
        <a:srgbClr val="FFCA00"/>
      </a:accent3>
      <a:accent4>
        <a:srgbClr val="52C9F6"/>
      </a:accent4>
      <a:accent5>
        <a:srgbClr val="002C75"/>
      </a:accent5>
      <a:accent6>
        <a:srgbClr val="FF9900"/>
      </a:accent6>
      <a:hlink>
        <a:srgbClr val="00A8DF"/>
      </a:hlink>
      <a:folHlink>
        <a:srgbClr val="7030A0"/>
      </a:folHlink>
    </a:clrScheme>
    <a:fontScheme name="Personalizada 1">
      <a:majorFont>
        <a:latin typeface="Barlow SemiBold"/>
        <a:ea typeface=""/>
        <a:cs typeface=""/>
      </a:majorFont>
      <a:minorFont>
        <a:latin typeface="Barl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GEN - 16x9">
  <a:themeElements>
    <a:clrScheme name="VERMELHO CORRETO">
      <a:dk1>
        <a:srgbClr val="62626D"/>
      </a:dk1>
      <a:lt1>
        <a:srgbClr val="F2F2F5"/>
      </a:lt1>
      <a:dk2>
        <a:srgbClr val="858591"/>
      </a:dk2>
      <a:lt2>
        <a:srgbClr val="FFFFFF"/>
      </a:lt2>
      <a:accent1>
        <a:srgbClr val="C00000"/>
      </a:accent1>
      <a:accent2>
        <a:srgbClr val="C0C0C8"/>
      </a:accent2>
      <a:accent3>
        <a:srgbClr val="C00000"/>
      </a:accent3>
      <a:accent4>
        <a:srgbClr val="C00000"/>
      </a:accent4>
      <a:accent5>
        <a:srgbClr val="C00000"/>
      </a:accent5>
      <a:accent6>
        <a:srgbClr val="C00000"/>
      </a:accent6>
      <a:hlink>
        <a:srgbClr val="C00000"/>
      </a:hlink>
      <a:folHlink>
        <a:srgbClr val="FC7F8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 w="63500"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280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3GEN - 16x9" id="{E2011916-FB84-4B1B-85C9-8A1BE5CDDFAB}" vid="{D42A1F93-189C-41DE-87AC-86CD711DEBBE}"/>
    </a:ext>
  </a:extLst>
</a:theme>
</file>

<file path=ppt/theme/theme6.xml><?xml version="1.0" encoding="utf-8"?>
<a:theme xmlns:a="http://schemas.openxmlformats.org/drawingml/2006/main" name="4_IAS 2019 - Azul Claro">
  <a:themeElements>
    <a:clrScheme name="IAS 2019">
      <a:dk1>
        <a:srgbClr val="003C78"/>
      </a:dk1>
      <a:lt1>
        <a:sysClr val="window" lastClr="FFFFFF"/>
      </a:lt1>
      <a:dk2>
        <a:srgbClr val="003C78"/>
      </a:dk2>
      <a:lt2>
        <a:srgbClr val="FFCA00"/>
      </a:lt2>
      <a:accent1>
        <a:srgbClr val="00A8DF"/>
      </a:accent1>
      <a:accent2>
        <a:srgbClr val="002C75"/>
      </a:accent2>
      <a:accent3>
        <a:srgbClr val="FFCA00"/>
      </a:accent3>
      <a:accent4>
        <a:srgbClr val="52C9F6"/>
      </a:accent4>
      <a:accent5>
        <a:srgbClr val="002C75"/>
      </a:accent5>
      <a:accent6>
        <a:srgbClr val="FF9900"/>
      </a:accent6>
      <a:hlink>
        <a:srgbClr val="00A8DF"/>
      </a:hlink>
      <a:folHlink>
        <a:srgbClr val="7030A0"/>
      </a:folHlink>
    </a:clrScheme>
    <a:fontScheme name="Personalizada 1">
      <a:majorFont>
        <a:latin typeface="Barlow SemiBold"/>
        <a:ea typeface=""/>
        <a:cs typeface=""/>
      </a:majorFont>
      <a:minorFont>
        <a:latin typeface="Barl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5_IAS 2019 - Azul Claro">
  <a:themeElements>
    <a:clrScheme name="IAS 2019">
      <a:dk1>
        <a:srgbClr val="003C78"/>
      </a:dk1>
      <a:lt1>
        <a:sysClr val="window" lastClr="FFFFFF"/>
      </a:lt1>
      <a:dk2>
        <a:srgbClr val="003C78"/>
      </a:dk2>
      <a:lt2>
        <a:srgbClr val="FFCA00"/>
      </a:lt2>
      <a:accent1>
        <a:srgbClr val="00A8DF"/>
      </a:accent1>
      <a:accent2>
        <a:srgbClr val="002C75"/>
      </a:accent2>
      <a:accent3>
        <a:srgbClr val="FFCA00"/>
      </a:accent3>
      <a:accent4>
        <a:srgbClr val="52C9F6"/>
      </a:accent4>
      <a:accent5>
        <a:srgbClr val="002C75"/>
      </a:accent5>
      <a:accent6>
        <a:srgbClr val="FF9900"/>
      </a:accent6>
      <a:hlink>
        <a:srgbClr val="00A8DF"/>
      </a:hlink>
      <a:folHlink>
        <a:srgbClr val="7030A0"/>
      </a:folHlink>
    </a:clrScheme>
    <a:fontScheme name="Personalizada 1">
      <a:majorFont>
        <a:latin typeface="Barlow SemiBold"/>
        <a:ea typeface=""/>
        <a:cs typeface=""/>
      </a:majorFont>
      <a:minorFont>
        <a:latin typeface="Barl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78803313" id="{D165C9A5-FF46-4D61-842A-FB05CFB6B9F9}" vid="{C539508C-37BD-43CC-A2C2-7D7E9D9E8785}"/>
    </a:ext>
  </a:extLst>
</a:theme>
</file>

<file path=ppt/theme/theme10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12224</TotalTime>
  <Words>939</Words>
  <Application>Microsoft Office PowerPoint</Application>
  <PresentationFormat>Widescreen</PresentationFormat>
  <Paragraphs>173</Paragraphs>
  <Slides>12</Slides>
  <Notes>3</Notes>
  <HiddenSlides>0</HiddenSlides>
  <MMClips>0</MMClips>
  <ScaleCrop>false</ScaleCrop>
  <HeadingPairs>
    <vt:vector size="8" baseType="variant">
      <vt:variant>
        <vt:lpstr>Fontes usadas</vt:lpstr>
      </vt:variant>
      <vt:variant>
        <vt:i4>7</vt:i4>
      </vt:variant>
      <vt:variant>
        <vt:lpstr>Tema</vt:lpstr>
      </vt:variant>
      <vt:variant>
        <vt:i4>9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29" baseType="lpstr">
      <vt:lpstr>Calibri</vt:lpstr>
      <vt:lpstr>Arial</vt:lpstr>
      <vt:lpstr>Calibri Light</vt:lpstr>
      <vt:lpstr>Gill Sans</vt:lpstr>
      <vt:lpstr>Wingdings</vt:lpstr>
      <vt:lpstr>Roboto Condensed</vt:lpstr>
      <vt:lpstr>Barlow</vt:lpstr>
      <vt:lpstr>IAS 2019 - Azul Claro</vt:lpstr>
      <vt:lpstr>1_IAS 2019 - Azul Claro</vt:lpstr>
      <vt:lpstr>3_IAS 2019 - Azul Claro</vt:lpstr>
      <vt:lpstr>2_IAS 2019 - Azul Claro</vt:lpstr>
      <vt:lpstr>3GEN - 16x9</vt:lpstr>
      <vt:lpstr>4_IAS 2019 - Azul Claro</vt:lpstr>
      <vt:lpstr>5_IAS 2019 - Azul Claro</vt:lpstr>
      <vt:lpstr>Tema do Office</vt:lpstr>
      <vt:lpstr>1_Tema do Office</vt:lpstr>
      <vt:lpstr>Slide do think-cell</vt:lpstr>
      <vt:lpstr>Apresentação do PowerPoint</vt:lpstr>
      <vt:lpstr>Apresentação do PowerPoint</vt:lpstr>
      <vt:lpstr>Apresentação do PowerPoint</vt:lpstr>
      <vt:lpstr>OBJETIVO DA FORMAÇÂO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João Paulo Vallejo Ozores</dc:creator>
  <cp:lastModifiedBy>Juliana Frizzoni Candian</cp:lastModifiedBy>
  <cp:revision>383</cp:revision>
  <dcterms:created xsi:type="dcterms:W3CDTF">2019-06-28T13:22:31Z</dcterms:created>
  <dcterms:modified xsi:type="dcterms:W3CDTF">2020-07-20T21:22:17Z</dcterms:modified>
</cp:coreProperties>
</file>