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5535"/>
    <a:srgbClr val="BAC6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294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785B2-4220-4A3B-BB4F-4471795549E3}" type="doc">
      <dgm:prSet loTypeId="urn:microsoft.com/office/officeart/2005/8/layout/gear1" loCatId="relationship" qsTypeId="urn:microsoft.com/office/officeart/2005/8/quickstyle/simple4" qsCatId="simple" csTypeId="urn:microsoft.com/office/officeart/2005/8/colors/accent3_4" csCatId="accent3" phldr="1"/>
      <dgm:spPr/>
    </dgm:pt>
    <dgm:pt modelId="{B94860FB-BFCC-4F1F-AC67-17BF150185ED}">
      <dgm:prSet phldrT="[Texto]"/>
      <dgm:spPr/>
      <dgm:t>
        <a:bodyPr/>
        <a:lstStyle/>
        <a:p>
          <a:r>
            <a:rPr lang="pt-BR" dirty="0" err="1" smtClean="0"/>
            <a:t>Nepre</a:t>
          </a:r>
          <a:r>
            <a:rPr lang="pt-BR" dirty="0" smtClean="0"/>
            <a:t> ESCOLA</a:t>
          </a:r>
          <a:endParaRPr lang="pt-BR" dirty="0"/>
        </a:p>
      </dgm:t>
    </dgm:pt>
    <dgm:pt modelId="{3BAD82C9-9A7B-484D-B737-077704F839E5}" type="parTrans" cxnId="{E9274364-5E70-4778-AEA1-3291C74C84EC}">
      <dgm:prSet/>
      <dgm:spPr/>
      <dgm:t>
        <a:bodyPr/>
        <a:lstStyle/>
        <a:p>
          <a:endParaRPr lang="pt-BR"/>
        </a:p>
      </dgm:t>
    </dgm:pt>
    <dgm:pt modelId="{817B7C38-A041-4463-B399-0E86B51D23B8}" type="sibTrans" cxnId="{E9274364-5E70-4778-AEA1-3291C74C84EC}">
      <dgm:prSet/>
      <dgm:spPr/>
      <dgm:t>
        <a:bodyPr/>
        <a:lstStyle/>
        <a:p>
          <a:endParaRPr lang="pt-BR"/>
        </a:p>
      </dgm:t>
    </dgm:pt>
    <dgm:pt modelId="{E508BAD3-B54D-43CC-8FB7-3614D8E61EBD}">
      <dgm:prSet phldrT="[Texto]"/>
      <dgm:spPr/>
      <dgm:t>
        <a:bodyPr/>
        <a:lstStyle/>
        <a:p>
          <a:r>
            <a:rPr lang="pt-BR" dirty="0" err="1" smtClean="0"/>
            <a:t>Nepre</a:t>
          </a:r>
          <a:r>
            <a:rPr lang="pt-BR" dirty="0" smtClean="0"/>
            <a:t> GERED</a:t>
          </a:r>
          <a:endParaRPr lang="pt-BR" dirty="0"/>
        </a:p>
      </dgm:t>
    </dgm:pt>
    <dgm:pt modelId="{FB4B84BE-48F3-4244-AE55-0C0046878E91}" type="parTrans" cxnId="{B058AB71-4130-4B14-B19A-022BB91AF758}">
      <dgm:prSet/>
      <dgm:spPr/>
      <dgm:t>
        <a:bodyPr/>
        <a:lstStyle/>
        <a:p>
          <a:endParaRPr lang="pt-BR"/>
        </a:p>
      </dgm:t>
    </dgm:pt>
    <dgm:pt modelId="{C93DDBB0-6D69-4B69-A14C-309816341E31}" type="sibTrans" cxnId="{B058AB71-4130-4B14-B19A-022BB91AF758}">
      <dgm:prSet/>
      <dgm:spPr/>
      <dgm:t>
        <a:bodyPr/>
        <a:lstStyle/>
        <a:p>
          <a:endParaRPr lang="pt-BR"/>
        </a:p>
      </dgm:t>
    </dgm:pt>
    <dgm:pt modelId="{0C749B3A-BC5F-4449-B5F3-732FC14446D7}">
      <dgm:prSet phldrT="[Texto]"/>
      <dgm:spPr/>
      <dgm:t>
        <a:bodyPr/>
        <a:lstStyle/>
        <a:p>
          <a:r>
            <a:rPr lang="pt-BR" dirty="0" err="1" smtClean="0"/>
            <a:t>Nepre</a:t>
          </a:r>
          <a:r>
            <a:rPr lang="pt-BR" dirty="0" smtClean="0"/>
            <a:t> SED</a:t>
          </a:r>
          <a:endParaRPr lang="pt-BR" dirty="0"/>
        </a:p>
      </dgm:t>
    </dgm:pt>
    <dgm:pt modelId="{04CA0E0C-4EC8-4398-8877-73851364A104}" type="parTrans" cxnId="{92B735D2-D940-4FF9-B463-AA3B0BBB0FE1}">
      <dgm:prSet/>
      <dgm:spPr/>
      <dgm:t>
        <a:bodyPr/>
        <a:lstStyle/>
        <a:p>
          <a:endParaRPr lang="pt-BR"/>
        </a:p>
      </dgm:t>
    </dgm:pt>
    <dgm:pt modelId="{9634D9F4-11A8-42DB-AB20-37D64346896C}" type="sibTrans" cxnId="{92B735D2-D940-4FF9-B463-AA3B0BBB0FE1}">
      <dgm:prSet/>
      <dgm:spPr/>
      <dgm:t>
        <a:bodyPr/>
        <a:lstStyle/>
        <a:p>
          <a:endParaRPr lang="pt-BR"/>
        </a:p>
      </dgm:t>
    </dgm:pt>
    <dgm:pt modelId="{179B30D6-CE65-4223-AE81-82C0481457A0}" type="pres">
      <dgm:prSet presAssocID="{B74785B2-4220-4A3B-BB4F-4471795549E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DF43E05-1E72-4BD9-AEE5-D7C84C5A3FBC}" type="pres">
      <dgm:prSet presAssocID="{B94860FB-BFCC-4F1F-AC67-17BF150185ED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0C6BEFF-0159-471A-8C70-AA115AA3C9F0}" type="pres">
      <dgm:prSet presAssocID="{B94860FB-BFCC-4F1F-AC67-17BF150185ED}" presName="gear1srcNode" presStyleLbl="node1" presStyleIdx="0" presStyleCnt="3"/>
      <dgm:spPr/>
    </dgm:pt>
    <dgm:pt modelId="{0D3ED030-880A-4094-B7FE-A82381FBAB93}" type="pres">
      <dgm:prSet presAssocID="{B94860FB-BFCC-4F1F-AC67-17BF150185ED}" presName="gear1dstNode" presStyleLbl="node1" presStyleIdx="0" presStyleCnt="3"/>
      <dgm:spPr/>
    </dgm:pt>
    <dgm:pt modelId="{189AFE92-8F55-4352-95B9-D6FA61717CB1}" type="pres">
      <dgm:prSet presAssocID="{E508BAD3-B54D-43CC-8FB7-3614D8E61EBD}" presName="gear2" presStyleLbl="node1" presStyleIdx="1" presStyleCnt="3">
        <dgm:presLayoutVars>
          <dgm:chMax val="1"/>
          <dgm:bulletEnabled val="1"/>
        </dgm:presLayoutVars>
      </dgm:prSet>
      <dgm:spPr/>
    </dgm:pt>
    <dgm:pt modelId="{890B8641-CCB7-4E33-B3D8-C6C3A1A48147}" type="pres">
      <dgm:prSet presAssocID="{E508BAD3-B54D-43CC-8FB7-3614D8E61EBD}" presName="gear2srcNode" presStyleLbl="node1" presStyleIdx="1" presStyleCnt="3"/>
      <dgm:spPr/>
    </dgm:pt>
    <dgm:pt modelId="{2EB4CDD8-0B59-4F48-956C-D50BACE5FEEC}" type="pres">
      <dgm:prSet presAssocID="{E508BAD3-B54D-43CC-8FB7-3614D8E61EBD}" presName="gear2dstNode" presStyleLbl="node1" presStyleIdx="1" presStyleCnt="3"/>
      <dgm:spPr/>
    </dgm:pt>
    <dgm:pt modelId="{04DE956D-6222-46F4-8E1A-301726FDCAD0}" type="pres">
      <dgm:prSet presAssocID="{0C749B3A-BC5F-4449-B5F3-732FC14446D7}" presName="gear3" presStyleLbl="node1" presStyleIdx="2" presStyleCnt="3"/>
      <dgm:spPr/>
      <dgm:t>
        <a:bodyPr/>
        <a:lstStyle/>
        <a:p>
          <a:endParaRPr lang="pt-BR"/>
        </a:p>
      </dgm:t>
    </dgm:pt>
    <dgm:pt modelId="{FB9932FE-DEF7-48DE-A051-DECDEFAB8FB9}" type="pres">
      <dgm:prSet presAssocID="{0C749B3A-BC5F-4449-B5F3-732FC14446D7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3561376-03CA-4B88-9834-2E9B65392E2D}" type="pres">
      <dgm:prSet presAssocID="{0C749B3A-BC5F-4449-B5F3-732FC14446D7}" presName="gear3srcNode" presStyleLbl="node1" presStyleIdx="2" presStyleCnt="3"/>
      <dgm:spPr/>
    </dgm:pt>
    <dgm:pt modelId="{FAFFAC73-DC50-4433-A687-705915152CA6}" type="pres">
      <dgm:prSet presAssocID="{0C749B3A-BC5F-4449-B5F3-732FC14446D7}" presName="gear3dstNode" presStyleLbl="node1" presStyleIdx="2" presStyleCnt="3"/>
      <dgm:spPr/>
    </dgm:pt>
    <dgm:pt modelId="{10926EB6-023F-45DC-AB64-CF2FED0E09D0}" type="pres">
      <dgm:prSet presAssocID="{817B7C38-A041-4463-B399-0E86B51D23B8}" presName="connector1" presStyleLbl="sibTrans2D1" presStyleIdx="0" presStyleCnt="3"/>
      <dgm:spPr/>
    </dgm:pt>
    <dgm:pt modelId="{A9D9FAFC-828C-4FF0-8BFA-E93A3B32D0F6}" type="pres">
      <dgm:prSet presAssocID="{C93DDBB0-6D69-4B69-A14C-309816341E31}" presName="connector2" presStyleLbl="sibTrans2D1" presStyleIdx="1" presStyleCnt="3"/>
      <dgm:spPr/>
    </dgm:pt>
    <dgm:pt modelId="{D2C2AD5C-A592-42ED-9769-9F6AFB5FAC53}" type="pres">
      <dgm:prSet presAssocID="{9634D9F4-11A8-42DB-AB20-37D64346896C}" presName="connector3" presStyleLbl="sibTrans2D1" presStyleIdx="2" presStyleCnt="3"/>
      <dgm:spPr/>
    </dgm:pt>
  </dgm:ptLst>
  <dgm:cxnLst>
    <dgm:cxn modelId="{58B5373F-89CC-49B8-BA82-98C3A713EA52}" type="presOf" srcId="{B94860FB-BFCC-4F1F-AC67-17BF150185ED}" destId="{0D3ED030-880A-4094-B7FE-A82381FBAB93}" srcOrd="2" destOrd="0" presId="urn:microsoft.com/office/officeart/2005/8/layout/gear1"/>
    <dgm:cxn modelId="{19097C2D-8ABA-40CE-A31A-5F8333571157}" type="presOf" srcId="{0C749B3A-BC5F-4449-B5F3-732FC14446D7}" destId="{FB9932FE-DEF7-48DE-A051-DECDEFAB8FB9}" srcOrd="1" destOrd="0" presId="urn:microsoft.com/office/officeart/2005/8/layout/gear1"/>
    <dgm:cxn modelId="{B058AB71-4130-4B14-B19A-022BB91AF758}" srcId="{B74785B2-4220-4A3B-BB4F-4471795549E3}" destId="{E508BAD3-B54D-43CC-8FB7-3614D8E61EBD}" srcOrd="1" destOrd="0" parTransId="{FB4B84BE-48F3-4244-AE55-0C0046878E91}" sibTransId="{C93DDBB0-6D69-4B69-A14C-309816341E31}"/>
    <dgm:cxn modelId="{4CBFEF60-B58D-45AD-8B61-E22447118219}" type="presOf" srcId="{C93DDBB0-6D69-4B69-A14C-309816341E31}" destId="{A9D9FAFC-828C-4FF0-8BFA-E93A3B32D0F6}" srcOrd="0" destOrd="0" presId="urn:microsoft.com/office/officeart/2005/8/layout/gear1"/>
    <dgm:cxn modelId="{07D42387-5115-491D-BA14-0266FDB4A43C}" type="presOf" srcId="{817B7C38-A041-4463-B399-0E86B51D23B8}" destId="{10926EB6-023F-45DC-AB64-CF2FED0E09D0}" srcOrd="0" destOrd="0" presId="urn:microsoft.com/office/officeart/2005/8/layout/gear1"/>
    <dgm:cxn modelId="{95B32177-7132-4207-9B8C-1CCC9D8D210C}" type="presOf" srcId="{9634D9F4-11A8-42DB-AB20-37D64346896C}" destId="{D2C2AD5C-A592-42ED-9769-9F6AFB5FAC53}" srcOrd="0" destOrd="0" presId="urn:microsoft.com/office/officeart/2005/8/layout/gear1"/>
    <dgm:cxn modelId="{92B735D2-D940-4FF9-B463-AA3B0BBB0FE1}" srcId="{B74785B2-4220-4A3B-BB4F-4471795549E3}" destId="{0C749B3A-BC5F-4449-B5F3-732FC14446D7}" srcOrd="2" destOrd="0" parTransId="{04CA0E0C-4EC8-4398-8877-73851364A104}" sibTransId="{9634D9F4-11A8-42DB-AB20-37D64346896C}"/>
    <dgm:cxn modelId="{7FEE28C8-F896-4AE1-B63C-D3484AFC8EE0}" type="presOf" srcId="{E508BAD3-B54D-43CC-8FB7-3614D8E61EBD}" destId="{189AFE92-8F55-4352-95B9-D6FA61717CB1}" srcOrd="0" destOrd="0" presId="urn:microsoft.com/office/officeart/2005/8/layout/gear1"/>
    <dgm:cxn modelId="{E1E57F9B-BAB8-4F8A-BD74-A3B0D10B7756}" type="presOf" srcId="{0C749B3A-BC5F-4449-B5F3-732FC14446D7}" destId="{FAFFAC73-DC50-4433-A687-705915152CA6}" srcOrd="3" destOrd="0" presId="urn:microsoft.com/office/officeart/2005/8/layout/gear1"/>
    <dgm:cxn modelId="{AA4F1752-EFDD-493F-B1C6-97D03FCDAD3E}" type="presOf" srcId="{B74785B2-4220-4A3B-BB4F-4471795549E3}" destId="{179B30D6-CE65-4223-AE81-82C0481457A0}" srcOrd="0" destOrd="0" presId="urn:microsoft.com/office/officeart/2005/8/layout/gear1"/>
    <dgm:cxn modelId="{345376D9-B893-4D3A-B7FA-264586B61896}" type="presOf" srcId="{B94860FB-BFCC-4F1F-AC67-17BF150185ED}" destId="{DDF43E05-1E72-4BD9-AEE5-D7C84C5A3FBC}" srcOrd="0" destOrd="0" presId="urn:microsoft.com/office/officeart/2005/8/layout/gear1"/>
    <dgm:cxn modelId="{8C0C1357-7EBE-454F-B4EC-DEA396EBB50A}" type="presOf" srcId="{E508BAD3-B54D-43CC-8FB7-3614D8E61EBD}" destId="{890B8641-CCB7-4E33-B3D8-C6C3A1A48147}" srcOrd="1" destOrd="0" presId="urn:microsoft.com/office/officeart/2005/8/layout/gear1"/>
    <dgm:cxn modelId="{C7B3E444-1C48-4011-BF39-189C1BF86D43}" type="presOf" srcId="{B94860FB-BFCC-4F1F-AC67-17BF150185ED}" destId="{B0C6BEFF-0159-471A-8C70-AA115AA3C9F0}" srcOrd="1" destOrd="0" presId="urn:microsoft.com/office/officeart/2005/8/layout/gear1"/>
    <dgm:cxn modelId="{E9274364-5E70-4778-AEA1-3291C74C84EC}" srcId="{B74785B2-4220-4A3B-BB4F-4471795549E3}" destId="{B94860FB-BFCC-4F1F-AC67-17BF150185ED}" srcOrd="0" destOrd="0" parTransId="{3BAD82C9-9A7B-484D-B737-077704F839E5}" sibTransId="{817B7C38-A041-4463-B399-0E86B51D23B8}"/>
    <dgm:cxn modelId="{698186DA-C83B-4E74-B1B9-F4B22B3C02B2}" type="presOf" srcId="{E508BAD3-B54D-43CC-8FB7-3614D8E61EBD}" destId="{2EB4CDD8-0B59-4F48-956C-D50BACE5FEEC}" srcOrd="2" destOrd="0" presId="urn:microsoft.com/office/officeart/2005/8/layout/gear1"/>
    <dgm:cxn modelId="{E6B01FC5-37AE-4BF5-BEB3-3DEB92D12677}" type="presOf" srcId="{0C749B3A-BC5F-4449-B5F3-732FC14446D7}" destId="{04DE956D-6222-46F4-8E1A-301726FDCAD0}" srcOrd="0" destOrd="0" presId="urn:microsoft.com/office/officeart/2005/8/layout/gear1"/>
    <dgm:cxn modelId="{DF07EDBD-174C-45B7-8780-44B265A96A76}" type="presOf" srcId="{0C749B3A-BC5F-4449-B5F3-732FC14446D7}" destId="{E3561376-03CA-4B88-9834-2E9B65392E2D}" srcOrd="2" destOrd="0" presId="urn:microsoft.com/office/officeart/2005/8/layout/gear1"/>
    <dgm:cxn modelId="{9F5C275B-9F2F-41E7-AA03-6B3121419ED1}" type="presParOf" srcId="{179B30D6-CE65-4223-AE81-82C0481457A0}" destId="{DDF43E05-1E72-4BD9-AEE5-D7C84C5A3FBC}" srcOrd="0" destOrd="0" presId="urn:microsoft.com/office/officeart/2005/8/layout/gear1"/>
    <dgm:cxn modelId="{26AFFCD3-AFAE-4150-96CE-26225EC4680B}" type="presParOf" srcId="{179B30D6-CE65-4223-AE81-82C0481457A0}" destId="{B0C6BEFF-0159-471A-8C70-AA115AA3C9F0}" srcOrd="1" destOrd="0" presId="urn:microsoft.com/office/officeart/2005/8/layout/gear1"/>
    <dgm:cxn modelId="{81CF7AF7-F562-46F3-AF07-3A81E3E5FEEF}" type="presParOf" srcId="{179B30D6-CE65-4223-AE81-82C0481457A0}" destId="{0D3ED030-880A-4094-B7FE-A82381FBAB93}" srcOrd="2" destOrd="0" presId="urn:microsoft.com/office/officeart/2005/8/layout/gear1"/>
    <dgm:cxn modelId="{B1E79A51-9BF6-45B2-9F1C-0100567AC2DB}" type="presParOf" srcId="{179B30D6-CE65-4223-AE81-82C0481457A0}" destId="{189AFE92-8F55-4352-95B9-D6FA61717CB1}" srcOrd="3" destOrd="0" presId="urn:microsoft.com/office/officeart/2005/8/layout/gear1"/>
    <dgm:cxn modelId="{5E1239B1-E1E8-43F9-953A-6D806840A526}" type="presParOf" srcId="{179B30D6-CE65-4223-AE81-82C0481457A0}" destId="{890B8641-CCB7-4E33-B3D8-C6C3A1A48147}" srcOrd="4" destOrd="0" presId="urn:microsoft.com/office/officeart/2005/8/layout/gear1"/>
    <dgm:cxn modelId="{0EAE0732-4E1E-4705-8F3E-E55706A6005C}" type="presParOf" srcId="{179B30D6-CE65-4223-AE81-82C0481457A0}" destId="{2EB4CDD8-0B59-4F48-956C-D50BACE5FEEC}" srcOrd="5" destOrd="0" presId="urn:microsoft.com/office/officeart/2005/8/layout/gear1"/>
    <dgm:cxn modelId="{832EA080-2E52-4657-943C-FA77B4EFDD07}" type="presParOf" srcId="{179B30D6-CE65-4223-AE81-82C0481457A0}" destId="{04DE956D-6222-46F4-8E1A-301726FDCAD0}" srcOrd="6" destOrd="0" presId="urn:microsoft.com/office/officeart/2005/8/layout/gear1"/>
    <dgm:cxn modelId="{78E39CB3-AC7D-42C2-9E21-4DCDF8386FFA}" type="presParOf" srcId="{179B30D6-CE65-4223-AE81-82C0481457A0}" destId="{FB9932FE-DEF7-48DE-A051-DECDEFAB8FB9}" srcOrd="7" destOrd="0" presId="urn:microsoft.com/office/officeart/2005/8/layout/gear1"/>
    <dgm:cxn modelId="{3EDE8038-CC12-4774-B963-A0E89D49BE4D}" type="presParOf" srcId="{179B30D6-CE65-4223-AE81-82C0481457A0}" destId="{E3561376-03CA-4B88-9834-2E9B65392E2D}" srcOrd="8" destOrd="0" presId="urn:microsoft.com/office/officeart/2005/8/layout/gear1"/>
    <dgm:cxn modelId="{F2EA305E-0E93-47B3-8698-1FB61D943B13}" type="presParOf" srcId="{179B30D6-CE65-4223-AE81-82C0481457A0}" destId="{FAFFAC73-DC50-4433-A687-705915152CA6}" srcOrd="9" destOrd="0" presId="urn:microsoft.com/office/officeart/2005/8/layout/gear1"/>
    <dgm:cxn modelId="{4AB14451-EFBE-430F-95B3-EB6AD64B8FD9}" type="presParOf" srcId="{179B30D6-CE65-4223-AE81-82C0481457A0}" destId="{10926EB6-023F-45DC-AB64-CF2FED0E09D0}" srcOrd="10" destOrd="0" presId="urn:microsoft.com/office/officeart/2005/8/layout/gear1"/>
    <dgm:cxn modelId="{E66F5D00-1471-4101-B5B8-C85DAB4CA3C5}" type="presParOf" srcId="{179B30D6-CE65-4223-AE81-82C0481457A0}" destId="{A9D9FAFC-828C-4FF0-8BFA-E93A3B32D0F6}" srcOrd="11" destOrd="0" presId="urn:microsoft.com/office/officeart/2005/8/layout/gear1"/>
    <dgm:cxn modelId="{8738784C-E095-4166-96A9-03D5ECD6C7E2}" type="presParOf" srcId="{179B30D6-CE65-4223-AE81-82C0481457A0}" destId="{D2C2AD5C-A592-42ED-9769-9F6AFB5FAC53}" srcOrd="12" destOrd="0" presId="urn:microsoft.com/office/officeart/2005/8/layout/gear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BBBA98-F1DF-4195-AA55-23BCD126F3EB}" type="doc">
      <dgm:prSet loTypeId="urn:microsoft.com/office/officeart/2005/8/layout/hierarchy3" loCatId="relationship" qsTypeId="urn:microsoft.com/office/officeart/2005/8/quickstyle/simple2" qsCatId="simple" csTypeId="urn:microsoft.com/office/officeart/2005/8/colors/accent3_4" csCatId="accent3" phldr="1"/>
      <dgm:spPr/>
      <dgm:t>
        <a:bodyPr/>
        <a:lstStyle/>
        <a:p>
          <a:endParaRPr lang="pt-BR"/>
        </a:p>
      </dgm:t>
    </dgm:pt>
    <dgm:pt modelId="{57C8DFA3-E59E-428C-BC58-08D0D2BC6F15}">
      <dgm:prSet phldrT="[Texto]"/>
      <dgm:spPr/>
      <dgm:t>
        <a:bodyPr/>
        <a:lstStyle/>
        <a:p>
          <a:r>
            <a:rPr lang="pt-BR" dirty="0" err="1" smtClean="0"/>
            <a:t>Nepre</a:t>
          </a:r>
          <a:r>
            <a:rPr lang="pt-BR" dirty="0" smtClean="0"/>
            <a:t> </a:t>
          </a:r>
        </a:p>
        <a:p>
          <a:r>
            <a:rPr lang="pt-BR" dirty="0" smtClean="0"/>
            <a:t>SED</a:t>
          </a:r>
          <a:endParaRPr lang="pt-BR" dirty="0"/>
        </a:p>
      </dgm:t>
    </dgm:pt>
    <dgm:pt modelId="{4505D9CB-C768-4510-A9D1-30BD41CD1177}" type="parTrans" cxnId="{E8DD646C-9CE3-443E-867B-32547016DEE7}">
      <dgm:prSet/>
      <dgm:spPr/>
      <dgm:t>
        <a:bodyPr/>
        <a:lstStyle/>
        <a:p>
          <a:endParaRPr lang="pt-BR"/>
        </a:p>
      </dgm:t>
    </dgm:pt>
    <dgm:pt modelId="{C970D1A3-F597-44F8-8080-488A2309F56B}" type="sibTrans" cxnId="{E8DD646C-9CE3-443E-867B-32547016DEE7}">
      <dgm:prSet/>
      <dgm:spPr/>
      <dgm:t>
        <a:bodyPr/>
        <a:lstStyle/>
        <a:p>
          <a:endParaRPr lang="pt-BR"/>
        </a:p>
      </dgm:t>
    </dgm:pt>
    <dgm:pt modelId="{0B240E05-3C94-41B1-AC9F-5CE7056009AB}">
      <dgm:prSet phldrT="[Texto]"/>
      <dgm:spPr/>
      <dgm:t>
        <a:bodyPr/>
        <a:lstStyle/>
        <a:p>
          <a:r>
            <a:rPr lang="pt-BR" b="1" dirty="0" smtClean="0"/>
            <a:t>Estrutura:</a:t>
          </a:r>
          <a:r>
            <a:rPr lang="pt-BR" dirty="0" smtClean="0"/>
            <a:t/>
          </a:r>
          <a:br>
            <a:rPr lang="pt-BR" dirty="0" smtClean="0"/>
          </a:br>
          <a:r>
            <a:rPr lang="pt-BR" dirty="0" smtClean="0"/>
            <a:t>Coordenação DIPE/DIGR</a:t>
          </a:r>
          <a:br>
            <a:rPr lang="pt-BR" dirty="0" smtClean="0"/>
          </a:br>
          <a:r>
            <a:rPr lang="pt-BR" dirty="0" smtClean="0"/>
            <a:t>Técnicos  e técnicas da DIGR</a:t>
          </a:r>
          <a:br>
            <a:rPr lang="pt-BR" dirty="0" smtClean="0"/>
          </a:br>
          <a:r>
            <a:rPr lang="pt-BR" dirty="0" smtClean="0"/>
            <a:t>Técnicos/as das demais Diretorias de estrutura da SED  e ainda  parceiros da Rede de Atendimento (como convidados/as)</a:t>
          </a:r>
          <a:endParaRPr lang="pt-BR" dirty="0"/>
        </a:p>
      </dgm:t>
    </dgm:pt>
    <dgm:pt modelId="{846952DB-2694-4DEC-AC5F-7D310C244BF9}" type="parTrans" cxnId="{E0A7ADFC-A799-4328-95A8-7444A9BA4242}">
      <dgm:prSet/>
      <dgm:spPr/>
      <dgm:t>
        <a:bodyPr/>
        <a:lstStyle/>
        <a:p>
          <a:endParaRPr lang="pt-BR"/>
        </a:p>
      </dgm:t>
    </dgm:pt>
    <dgm:pt modelId="{E0606F80-D299-4ED4-8D59-F123D8600A7D}" type="sibTrans" cxnId="{E0A7ADFC-A799-4328-95A8-7444A9BA4242}">
      <dgm:prSet/>
      <dgm:spPr/>
      <dgm:t>
        <a:bodyPr/>
        <a:lstStyle/>
        <a:p>
          <a:endParaRPr lang="pt-BR"/>
        </a:p>
      </dgm:t>
    </dgm:pt>
    <dgm:pt modelId="{5FAB0C61-12EB-455A-B73D-090AE0313C51}">
      <dgm:prSet phldrT="[Texto]"/>
      <dgm:spPr/>
      <dgm:t>
        <a:bodyPr/>
        <a:lstStyle/>
        <a:p>
          <a:r>
            <a:rPr lang="pt-BR" b="1" dirty="0" smtClean="0"/>
            <a:t>Algumas atribuições:</a:t>
          </a:r>
          <a:r>
            <a:rPr lang="pt-BR" dirty="0" smtClean="0"/>
            <a:t/>
          </a:r>
          <a:br>
            <a:rPr lang="pt-BR" dirty="0" smtClean="0"/>
          </a:br>
          <a:r>
            <a:rPr lang="pt-BR" dirty="0" smtClean="0"/>
            <a:t>Elaborar e divulgar a Política; Articular e firmar parcerias; Elaborar documentos que orientem os </a:t>
          </a:r>
          <a:r>
            <a:rPr lang="pt-BR" dirty="0" err="1" smtClean="0"/>
            <a:t>NEPREs</a:t>
          </a:r>
          <a:r>
            <a:rPr lang="pt-BR" dirty="0" smtClean="0"/>
            <a:t>; </a:t>
          </a:r>
          <a:r>
            <a:rPr lang="pt-BR" dirty="0" smtClean="0"/>
            <a:t>Fomentar base de dados; P</a:t>
          </a:r>
          <a:r>
            <a:rPr lang="pt-BR" dirty="0" smtClean="0"/>
            <a:t>romover formação continuada e o </a:t>
          </a:r>
          <a:r>
            <a:rPr lang="pt-BR" dirty="0" err="1" smtClean="0"/>
            <a:t>protagonismo</a:t>
          </a:r>
          <a:r>
            <a:rPr lang="pt-BR" dirty="0" smtClean="0"/>
            <a:t> </a:t>
          </a:r>
          <a:r>
            <a:rPr lang="pt-BR" dirty="0" err="1" smtClean="0"/>
            <a:t>infantojuvenil</a:t>
          </a:r>
          <a:r>
            <a:rPr lang="pt-BR" dirty="0" smtClean="0"/>
            <a:t>; e Definir e estudar a elaboração de procedimentos e instrumentos de encaminhamentos das ocorrências de violências.</a:t>
          </a:r>
          <a:endParaRPr lang="pt-BR" dirty="0"/>
        </a:p>
      </dgm:t>
    </dgm:pt>
    <dgm:pt modelId="{6120FCD1-91E0-4EAB-9023-7F4FC63FE4ED}" type="parTrans" cxnId="{322966B2-6C0E-4B76-B17D-E8C0C1A66623}">
      <dgm:prSet/>
      <dgm:spPr/>
      <dgm:t>
        <a:bodyPr/>
        <a:lstStyle/>
        <a:p>
          <a:endParaRPr lang="pt-BR"/>
        </a:p>
      </dgm:t>
    </dgm:pt>
    <dgm:pt modelId="{610454CC-6553-4731-B469-6F2C52078236}" type="sibTrans" cxnId="{322966B2-6C0E-4B76-B17D-E8C0C1A66623}">
      <dgm:prSet/>
      <dgm:spPr/>
      <dgm:t>
        <a:bodyPr/>
        <a:lstStyle/>
        <a:p>
          <a:endParaRPr lang="pt-BR"/>
        </a:p>
      </dgm:t>
    </dgm:pt>
    <dgm:pt modelId="{AC9558F4-87B2-4A79-B8B7-0109F3AF1085}">
      <dgm:prSet phldrT="[Texto]"/>
      <dgm:spPr/>
      <dgm:t>
        <a:bodyPr/>
        <a:lstStyle/>
        <a:p>
          <a:r>
            <a:rPr lang="pt-BR" dirty="0" err="1" smtClean="0"/>
            <a:t>Nepre</a:t>
          </a:r>
          <a:r>
            <a:rPr lang="pt-BR" dirty="0" smtClean="0"/>
            <a:t> GERED/COREF</a:t>
          </a:r>
        </a:p>
      </dgm:t>
    </dgm:pt>
    <dgm:pt modelId="{62559FD8-2159-4F3D-9744-7FA8066CB40F}" type="parTrans" cxnId="{A3E311F6-620D-4B7E-AECD-7017EC9841E0}">
      <dgm:prSet/>
      <dgm:spPr/>
      <dgm:t>
        <a:bodyPr/>
        <a:lstStyle/>
        <a:p>
          <a:endParaRPr lang="pt-BR"/>
        </a:p>
      </dgm:t>
    </dgm:pt>
    <dgm:pt modelId="{D0BC9384-DDB5-4A96-B744-9A09B29A6692}" type="sibTrans" cxnId="{A3E311F6-620D-4B7E-AECD-7017EC9841E0}">
      <dgm:prSet/>
      <dgm:spPr/>
      <dgm:t>
        <a:bodyPr/>
        <a:lstStyle/>
        <a:p>
          <a:endParaRPr lang="pt-BR"/>
        </a:p>
      </dgm:t>
    </dgm:pt>
    <dgm:pt modelId="{A5BCB2FC-69CF-4AD9-974B-557829930A13}">
      <dgm:prSet phldrT="[Texto]"/>
      <dgm:spPr/>
      <dgm:t>
        <a:bodyPr/>
        <a:lstStyle/>
        <a:p>
          <a:r>
            <a:rPr lang="pt-BR" b="1" dirty="0" smtClean="0"/>
            <a:t>Estrutura:</a:t>
          </a:r>
          <a:r>
            <a:rPr lang="pt-BR" dirty="0" smtClean="0"/>
            <a:t/>
          </a:r>
          <a:br>
            <a:rPr lang="pt-BR" dirty="0" smtClean="0"/>
          </a:br>
          <a:r>
            <a:rPr lang="pt-BR" dirty="0" smtClean="0"/>
            <a:t>Coordenação</a:t>
          </a:r>
          <a:br>
            <a:rPr lang="pt-BR" dirty="0" smtClean="0"/>
          </a:br>
          <a:r>
            <a:rPr lang="pt-BR" dirty="0" smtClean="0"/>
            <a:t>Técnicos e técnicas da GERED / COREF de forma a criar equipe multidisciplinar</a:t>
          </a:r>
          <a:br>
            <a:rPr lang="pt-BR" dirty="0" smtClean="0"/>
          </a:br>
          <a:r>
            <a:rPr lang="pt-BR" dirty="0" smtClean="0"/>
            <a:t>Técnicos/as da Rede de Atendimento  (como convidados/as)</a:t>
          </a:r>
          <a:endParaRPr lang="pt-BR" dirty="0"/>
        </a:p>
      </dgm:t>
    </dgm:pt>
    <dgm:pt modelId="{D1FA64AA-C6EF-4B30-912A-E7BDCF2D5BBE}" type="parTrans" cxnId="{21286882-7357-4985-BE33-C67A5453106C}">
      <dgm:prSet/>
      <dgm:spPr/>
      <dgm:t>
        <a:bodyPr/>
        <a:lstStyle/>
        <a:p>
          <a:endParaRPr lang="pt-BR"/>
        </a:p>
      </dgm:t>
    </dgm:pt>
    <dgm:pt modelId="{5A96E284-8B8A-47D1-A0CA-E348542A617C}" type="sibTrans" cxnId="{21286882-7357-4985-BE33-C67A5453106C}">
      <dgm:prSet/>
      <dgm:spPr/>
      <dgm:t>
        <a:bodyPr/>
        <a:lstStyle/>
        <a:p>
          <a:endParaRPr lang="pt-BR"/>
        </a:p>
      </dgm:t>
    </dgm:pt>
    <dgm:pt modelId="{26EBBAD0-C54D-4F09-870E-48F0E8B32788}">
      <dgm:prSet phldrT="[Texto]"/>
      <dgm:spPr/>
      <dgm:t>
        <a:bodyPr/>
        <a:lstStyle/>
        <a:p>
          <a:r>
            <a:rPr lang="pt-BR" b="1" dirty="0" smtClean="0"/>
            <a:t>Algumas Atribuições: </a:t>
          </a:r>
          <a:r>
            <a:rPr lang="pt-BR" dirty="0" smtClean="0"/>
            <a:t/>
          </a:r>
          <a:br>
            <a:rPr lang="pt-BR" dirty="0" smtClean="0"/>
          </a:br>
          <a:r>
            <a:rPr lang="pt-BR" dirty="0" smtClean="0"/>
            <a:t>Implementar e avaliar sistematicamente a Política; Articular e firmar parcerias; constituir os </a:t>
          </a:r>
          <a:r>
            <a:rPr lang="pt-BR" dirty="0" err="1" smtClean="0"/>
            <a:t>NEPREs</a:t>
          </a:r>
          <a:r>
            <a:rPr lang="pt-BR" dirty="0" smtClean="0"/>
            <a:t> nas escolas; Manter atualizadas as informações do NEPRE </a:t>
          </a:r>
          <a:r>
            <a:rPr lang="pt-BR" dirty="0" err="1" smtClean="0"/>
            <a:t>on</a:t>
          </a:r>
          <a:r>
            <a:rPr lang="pt-BR" dirty="0" smtClean="0"/>
            <a:t> </a:t>
          </a:r>
          <a:r>
            <a:rPr lang="pt-BR" dirty="0" err="1" smtClean="0"/>
            <a:t>line</a:t>
          </a:r>
          <a:r>
            <a:rPr lang="pt-BR" dirty="0" smtClean="0"/>
            <a:t> e/ou mandar relatórios trimestrais; e Elaborar Plano de Ação Anual</a:t>
          </a:r>
          <a:endParaRPr lang="pt-BR" dirty="0"/>
        </a:p>
      </dgm:t>
    </dgm:pt>
    <dgm:pt modelId="{9975E8C6-403F-4159-A9C1-709F715A8898}" type="parTrans" cxnId="{B052FC64-7B4C-4B94-A2CB-FB6C9BA1EC07}">
      <dgm:prSet/>
      <dgm:spPr/>
      <dgm:t>
        <a:bodyPr/>
        <a:lstStyle/>
        <a:p>
          <a:endParaRPr lang="pt-BR"/>
        </a:p>
      </dgm:t>
    </dgm:pt>
    <dgm:pt modelId="{1A6A78CB-4A99-43C7-BD72-01ACE585EDE7}" type="sibTrans" cxnId="{B052FC64-7B4C-4B94-A2CB-FB6C9BA1EC07}">
      <dgm:prSet/>
      <dgm:spPr/>
      <dgm:t>
        <a:bodyPr/>
        <a:lstStyle/>
        <a:p>
          <a:endParaRPr lang="pt-BR"/>
        </a:p>
      </dgm:t>
    </dgm:pt>
    <dgm:pt modelId="{8A915790-9896-475B-BE6A-F8DBC7190CBD}">
      <dgm:prSet/>
      <dgm:spPr/>
      <dgm:t>
        <a:bodyPr/>
        <a:lstStyle/>
        <a:p>
          <a:r>
            <a:rPr lang="pt-BR" dirty="0" err="1" smtClean="0"/>
            <a:t>Nepre</a:t>
          </a:r>
          <a:r>
            <a:rPr lang="pt-BR" dirty="0" smtClean="0"/>
            <a:t> </a:t>
          </a:r>
        </a:p>
        <a:p>
          <a:r>
            <a:rPr lang="pt-BR" dirty="0" smtClean="0"/>
            <a:t>ESCOLA</a:t>
          </a:r>
          <a:endParaRPr lang="pt-BR" dirty="0"/>
        </a:p>
      </dgm:t>
    </dgm:pt>
    <dgm:pt modelId="{8E3BA59E-D096-4F88-9803-06AAB82C7D2C}" type="parTrans" cxnId="{D0615690-E2F8-43FB-92BF-D618CA5D4252}">
      <dgm:prSet/>
      <dgm:spPr/>
      <dgm:t>
        <a:bodyPr/>
        <a:lstStyle/>
        <a:p>
          <a:endParaRPr lang="pt-BR"/>
        </a:p>
      </dgm:t>
    </dgm:pt>
    <dgm:pt modelId="{E70E6A71-BC0A-46CF-8FE6-868D71C4C426}" type="sibTrans" cxnId="{D0615690-E2F8-43FB-92BF-D618CA5D4252}">
      <dgm:prSet/>
      <dgm:spPr/>
      <dgm:t>
        <a:bodyPr/>
        <a:lstStyle/>
        <a:p>
          <a:endParaRPr lang="pt-BR"/>
        </a:p>
      </dgm:t>
    </dgm:pt>
    <dgm:pt modelId="{7C24C5DB-0B9E-4601-825E-2FFCE1EA269D}">
      <dgm:prSet/>
      <dgm:spPr/>
      <dgm:t>
        <a:bodyPr/>
        <a:lstStyle/>
        <a:p>
          <a:r>
            <a:rPr lang="pt-BR" dirty="0" smtClean="0"/>
            <a:t>Estrutura:</a:t>
          </a:r>
          <a:br>
            <a:rPr lang="pt-BR" dirty="0" smtClean="0"/>
          </a:br>
          <a:r>
            <a:rPr lang="pt-BR" dirty="0" smtClean="0"/>
            <a:t>Coordenação Técnica</a:t>
          </a:r>
          <a:br>
            <a:rPr lang="pt-BR" dirty="0" smtClean="0"/>
          </a:br>
          <a:r>
            <a:rPr lang="pt-BR" dirty="0" smtClean="0"/>
            <a:t>Gestão Escolar</a:t>
          </a:r>
          <a:br>
            <a:rPr lang="pt-BR" dirty="0" smtClean="0"/>
          </a:br>
          <a:r>
            <a:rPr lang="pt-BR" dirty="0" smtClean="0"/>
            <a:t>Representante de  estudantes, pais e lideranças do entorno da escola e rede de atendimento</a:t>
          </a:r>
          <a:endParaRPr lang="pt-BR" dirty="0"/>
        </a:p>
      </dgm:t>
    </dgm:pt>
    <dgm:pt modelId="{8243B2C3-D325-4690-80ED-CD16468D8339}" type="parTrans" cxnId="{5119CBDA-0C74-49D1-A2D4-B8D6588D710E}">
      <dgm:prSet/>
      <dgm:spPr/>
      <dgm:t>
        <a:bodyPr/>
        <a:lstStyle/>
        <a:p>
          <a:endParaRPr lang="pt-BR"/>
        </a:p>
      </dgm:t>
    </dgm:pt>
    <dgm:pt modelId="{95F12725-EA75-48EB-A0A9-728542D819A6}" type="sibTrans" cxnId="{5119CBDA-0C74-49D1-A2D4-B8D6588D710E}">
      <dgm:prSet/>
      <dgm:spPr/>
      <dgm:t>
        <a:bodyPr/>
        <a:lstStyle/>
        <a:p>
          <a:endParaRPr lang="pt-BR"/>
        </a:p>
      </dgm:t>
    </dgm:pt>
    <dgm:pt modelId="{B9A7845B-E3C5-4AAC-A7C8-27B6E368B314}">
      <dgm:prSet/>
      <dgm:spPr/>
      <dgm:t>
        <a:bodyPr/>
        <a:lstStyle/>
        <a:p>
          <a:r>
            <a:rPr lang="pt-BR" b="1" dirty="0" smtClean="0"/>
            <a:t>Algumas Atribuições: </a:t>
          </a:r>
          <a:br>
            <a:rPr lang="pt-BR" b="1" dirty="0" smtClean="0"/>
          </a:br>
          <a:r>
            <a:rPr lang="pt-BR" dirty="0" smtClean="0"/>
            <a:t>Implementar e avaliar sistematicamente a Política; Articular o NEPRE com outras entidades democráticas da escola e de seu entorno; Criar na escola espaço para ouvir, atender e oportunizar o conhecimento; Fomentar a inclusão da temática no PPP; envolver estudantes em ações coletivas, incentivando o </a:t>
          </a:r>
          <a:r>
            <a:rPr lang="pt-BR" dirty="0" err="1" smtClean="0"/>
            <a:t>protagonismo</a:t>
          </a:r>
          <a:r>
            <a:rPr lang="pt-BR" dirty="0" smtClean="0"/>
            <a:t> </a:t>
          </a:r>
          <a:r>
            <a:rPr lang="pt-BR" dirty="0" err="1" smtClean="0"/>
            <a:t>infantojuvenil</a:t>
          </a:r>
          <a:r>
            <a:rPr lang="pt-BR" dirty="0" smtClean="0"/>
            <a:t>.</a:t>
          </a:r>
          <a:endParaRPr lang="pt-BR" dirty="0"/>
        </a:p>
      </dgm:t>
    </dgm:pt>
    <dgm:pt modelId="{842D8C4A-71ED-4934-8332-5B07545AE1E0}" type="parTrans" cxnId="{7FCED826-E969-4336-AFC9-E40DD5BFFE35}">
      <dgm:prSet/>
      <dgm:spPr/>
      <dgm:t>
        <a:bodyPr/>
        <a:lstStyle/>
        <a:p>
          <a:endParaRPr lang="pt-BR"/>
        </a:p>
      </dgm:t>
    </dgm:pt>
    <dgm:pt modelId="{522627B1-BB39-4372-9749-D36BE729EF1B}" type="sibTrans" cxnId="{7FCED826-E969-4336-AFC9-E40DD5BFFE35}">
      <dgm:prSet/>
      <dgm:spPr/>
      <dgm:t>
        <a:bodyPr/>
        <a:lstStyle/>
        <a:p>
          <a:endParaRPr lang="pt-BR"/>
        </a:p>
      </dgm:t>
    </dgm:pt>
    <dgm:pt modelId="{FD3A7E93-5A76-4F0C-B031-040333CA3AEA}" type="pres">
      <dgm:prSet presAssocID="{32BBBA98-F1DF-4195-AA55-23BCD126F3E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49366D6-8C22-406A-8110-445F1D73552D}" type="pres">
      <dgm:prSet presAssocID="{57C8DFA3-E59E-428C-BC58-08D0D2BC6F15}" presName="root" presStyleCnt="0"/>
      <dgm:spPr/>
    </dgm:pt>
    <dgm:pt modelId="{40F8541A-ED5C-43A5-85AA-BCFAA6C34BBC}" type="pres">
      <dgm:prSet presAssocID="{57C8DFA3-E59E-428C-BC58-08D0D2BC6F15}" presName="rootComposite" presStyleCnt="0"/>
      <dgm:spPr/>
    </dgm:pt>
    <dgm:pt modelId="{FDA21FE0-81E8-4478-9E89-6FF7DDD80B33}" type="pres">
      <dgm:prSet presAssocID="{57C8DFA3-E59E-428C-BC58-08D0D2BC6F15}" presName="rootText" presStyleLbl="node1" presStyleIdx="0" presStyleCnt="3"/>
      <dgm:spPr/>
      <dgm:t>
        <a:bodyPr/>
        <a:lstStyle/>
        <a:p>
          <a:endParaRPr lang="pt-BR"/>
        </a:p>
      </dgm:t>
    </dgm:pt>
    <dgm:pt modelId="{6B5B48E9-96FF-40E4-8644-1C5D50FBDD0D}" type="pres">
      <dgm:prSet presAssocID="{57C8DFA3-E59E-428C-BC58-08D0D2BC6F15}" presName="rootConnector" presStyleLbl="node1" presStyleIdx="0" presStyleCnt="3"/>
      <dgm:spPr/>
    </dgm:pt>
    <dgm:pt modelId="{4D86EBE2-81D5-44C2-8870-95098325A85A}" type="pres">
      <dgm:prSet presAssocID="{57C8DFA3-E59E-428C-BC58-08D0D2BC6F15}" presName="childShape" presStyleCnt="0"/>
      <dgm:spPr/>
    </dgm:pt>
    <dgm:pt modelId="{8CA1DC1C-8B1E-4A00-A276-506D7A9E6A53}" type="pres">
      <dgm:prSet presAssocID="{846952DB-2694-4DEC-AC5F-7D310C244BF9}" presName="Name13" presStyleLbl="parChTrans1D2" presStyleIdx="0" presStyleCnt="6"/>
      <dgm:spPr/>
    </dgm:pt>
    <dgm:pt modelId="{47A6601D-55E7-49AC-896E-D45A96542C60}" type="pres">
      <dgm:prSet presAssocID="{0B240E05-3C94-41B1-AC9F-5CE7056009AB}" presName="childText" presStyleLbl="bgAcc1" presStyleIdx="0" presStyleCnt="6" custScaleY="7586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F652BA1-466D-485B-AAE7-C748CF2D5799}" type="pres">
      <dgm:prSet presAssocID="{6120FCD1-91E0-4EAB-9023-7F4FC63FE4ED}" presName="Name13" presStyleLbl="parChTrans1D2" presStyleIdx="1" presStyleCnt="6"/>
      <dgm:spPr/>
    </dgm:pt>
    <dgm:pt modelId="{539A26EE-8E2F-4114-B86F-58D98981BEAC}" type="pres">
      <dgm:prSet presAssocID="{5FAB0C61-12EB-455A-B73D-090AE0313C51}" presName="childText" presStyleLbl="bgAcc1" presStyleIdx="1" presStyleCnt="6" custScaleY="14931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7FBBEB-C9BA-4626-9B43-4AFBEC6CD01A}" type="pres">
      <dgm:prSet presAssocID="{AC9558F4-87B2-4A79-B8B7-0109F3AF1085}" presName="root" presStyleCnt="0"/>
      <dgm:spPr/>
    </dgm:pt>
    <dgm:pt modelId="{6514126A-31CC-4AF2-8101-8E7447E6F6E1}" type="pres">
      <dgm:prSet presAssocID="{AC9558F4-87B2-4A79-B8B7-0109F3AF1085}" presName="rootComposite" presStyleCnt="0"/>
      <dgm:spPr/>
    </dgm:pt>
    <dgm:pt modelId="{0515247B-2E2A-4DD9-A9BF-EEDA2A3CE161}" type="pres">
      <dgm:prSet presAssocID="{AC9558F4-87B2-4A79-B8B7-0109F3AF1085}" presName="rootText" presStyleLbl="node1" presStyleIdx="1" presStyleCnt="3"/>
      <dgm:spPr/>
      <dgm:t>
        <a:bodyPr/>
        <a:lstStyle/>
        <a:p>
          <a:endParaRPr lang="pt-BR"/>
        </a:p>
      </dgm:t>
    </dgm:pt>
    <dgm:pt modelId="{CB597714-7F69-4D37-A858-7F40BB00365A}" type="pres">
      <dgm:prSet presAssocID="{AC9558F4-87B2-4A79-B8B7-0109F3AF1085}" presName="rootConnector" presStyleLbl="node1" presStyleIdx="1" presStyleCnt="3"/>
      <dgm:spPr/>
    </dgm:pt>
    <dgm:pt modelId="{398F0248-969D-42EF-B8BD-866DDA9DDEE9}" type="pres">
      <dgm:prSet presAssocID="{AC9558F4-87B2-4A79-B8B7-0109F3AF1085}" presName="childShape" presStyleCnt="0"/>
      <dgm:spPr/>
    </dgm:pt>
    <dgm:pt modelId="{B873994A-57B4-4F3F-8C4D-D054D837DB5C}" type="pres">
      <dgm:prSet presAssocID="{D1FA64AA-C6EF-4B30-912A-E7BDCF2D5BBE}" presName="Name13" presStyleLbl="parChTrans1D2" presStyleIdx="2" presStyleCnt="6"/>
      <dgm:spPr/>
    </dgm:pt>
    <dgm:pt modelId="{77B32E59-21EE-4E16-A609-97BF69FFFFD3}" type="pres">
      <dgm:prSet presAssocID="{A5BCB2FC-69CF-4AD9-974B-557829930A13}" presName="childText" presStyleLbl="bgAcc1" presStyleIdx="2" presStyleCnt="6" custScaleY="9130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AB473B5-9DDA-450F-8D39-7B6C446CB8BF}" type="pres">
      <dgm:prSet presAssocID="{9975E8C6-403F-4159-A9C1-709F715A8898}" presName="Name13" presStyleLbl="parChTrans1D2" presStyleIdx="3" presStyleCnt="6"/>
      <dgm:spPr/>
    </dgm:pt>
    <dgm:pt modelId="{0488C205-01C4-4120-AF75-E1AADBA52D5C}" type="pres">
      <dgm:prSet presAssocID="{26EBBAD0-C54D-4F09-870E-48F0E8B32788}" presName="childText" presStyleLbl="bgAcc1" presStyleIdx="3" presStyleCnt="6" custScaleY="14672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8442D89-849F-4D2E-AE09-9395D3EDCEDD}" type="pres">
      <dgm:prSet presAssocID="{8A915790-9896-475B-BE6A-F8DBC7190CBD}" presName="root" presStyleCnt="0"/>
      <dgm:spPr/>
    </dgm:pt>
    <dgm:pt modelId="{06E6C58D-04E2-4504-BE38-73BE9FFF71D1}" type="pres">
      <dgm:prSet presAssocID="{8A915790-9896-475B-BE6A-F8DBC7190CBD}" presName="rootComposite" presStyleCnt="0"/>
      <dgm:spPr/>
    </dgm:pt>
    <dgm:pt modelId="{48C19A08-1B04-44C1-B816-1C6D505A4944}" type="pres">
      <dgm:prSet presAssocID="{8A915790-9896-475B-BE6A-F8DBC7190CBD}" presName="rootText" presStyleLbl="node1" presStyleIdx="2" presStyleCnt="3"/>
      <dgm:spPr/>
    </dgm:pt>
    <dgm:pt modelId="{628D683B-8D61-44E5-B0AE-0F9700A89F3D}" type="pres">
      <dgm:prSet presAssocID="{8A915790-9896-475B-BE6A-F8DBC7190CBD}" presName="rootConnector" presStyleLbl="node1" presStyleIdx="2" presStyleCnt="3"/>
      <dgm:spPr/>
    </dgm:pt>
    <dgm:pt modelId="{538CB027-9F8C-4DA1-B06C-DD4BBE1CC0FF}" type="pres">
      <dgm:prSet presAssocID="{8A915790-9896-475B-BE6A-F8DBC7190CBD}" presName="childShape" presStyleCnt="0"/>
      <dgm:spPr/>
    </dgm:pt>
    <dgm:pt modelId="{91F1C724-0F85-4BD3-9B5D-DC4672ED1B62}" type="pres">
      <dgm:prSet presAssocID="{8243B2C3-D325-4690-80ED-CD16468D8339}" presName="Name13" presStyleLbl="parChTrans1D2" presStyleIdx="4" presStyleCnt="6"/>
      <dgm:spPr/>
    </dgm:pt>
    <dgm:pt modelId="{CDEAC7DF-7CA3-4297-A1EC-D73D052A1727}" type="pres">
      <dgm:prSet presAssocID="{7C24C5DB-0B9E-4601-825E-2FFCE1EA269D}" presName="childText" presStyleLbl="bgAcc1" presStyleIdx="4" presStyleCnt="6" custScaleY="9440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07776CF-DEBD-43CA-9025-99028465E87A}" type="pres">
      <dgm:prSet presAssocID="{842D8C4A-71ED-4934-8332-5B07545AE1E0}" presName="Name13" presStyleLbl="parChTrans1D2" presStyleIdx="5" presStyleCnt="6"/>
      <dgm:spPr/>
    </dgm:pt>
    <dgm:pt modelId="{1354D919-C33F-4617-9DF3-6BC2209DD84D}" type="pres">
      <dgm:prSet presAssocID="{B9A7845B-E3C5-4AAC-A7C8-27B6E368B314}" presName="childText" presStyleLbl="bgAcc1" presStyleIdx="5" presStyleCnt="6" custScaleY="12258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0A7ADFC-A799-4328-95A8-7444A9BA4242}" srcId="{57C8DFA3-E59E-428C-BC58-08D0D2BC6F15}" destId="{0B240E05-3C94-41B1-AC9F-5CE7056009AB}" srcOrd="0" destOrd="0" parTransId="{846952DB-2694-4DEC-AC5F-7D310C244BF9}" sibTransId="{E0606F80-D299-4ED4-8D59-F123D8600A7D}"/>
    <dgm:cxn modelId="{5119CBDA-0C74-49D1-A2D4-B8D6588D710E}" srcId="{8A915790-9896-475B-BE6A-F8DBC7190CBD}" destId="{7C24C5DB-0B9E-4601-825E-2FFCE1EA269D}" srcOrd="0" destOrd="0" parTransId="{8243B2C3-D325-4690-80ED-CD16468D8339}" sibTransId="{95F12725-EA75-48EB-A0A9-728542D819A6}"/>
    <dgm:cxn modelId="{DC848778-69C4-434D-9CF1-345E7B2985BF}" type="presOf" srcId="{846952DB-2694-4DEC-AC5F-7D310C244BF9}" destId="{8CA1DC1C-8B1E-4A00-A276-506D7A9E6A53}" srcOrd="0" destOrd="0" presId="urn:microsoft.com/office/officeart/2005/8/layout/hierarchy3"/>
    <dgm:cxn modelId="{21286882-7357-4985-BE33-C67A5453106C}" srcId="{AC9558F4-87B2-4A79-B8B7-0109F3AF1085}" destId="{A5BCB2FC-69CF-4AD9-974B-557829930A13}" srcOrd="0" destOrd="0" parTransId="{D1FA64AA-C6EF-4B30-912A-E7BDCF2D5BBE}" sibTransId="{5A96E284-8B8A-47D1-A0CA-E348542A617C}"/>
    <dgm:cxn modelId="{322966B2-6C0E-4B76-B17D-E8C0C1A66623}" srcId="{57C8DFA3-E59E-428C-BC58-08D0D2BC6F15}" destId="{5FAB0C61-12EB-455A-B73D-090AE0313C51}" srcOrd="1" destOrd="0" parTransId="{6120FCD1-91E0-4EAB-9023-7F4FC63FE4ED}" sibTransId="{610454CC-6553-4731-B469-6F2C52078236}"/>
    <dgm:cxn modelId="{CBF8C566-26B8-453B-BBAA-6520EB6308F5}" type="presOf" srcId="{0B240E05-3C94-41B1-AC9F-5CE7056009AB}" destId="{47A6601D-55E7-49AC-896E-D45A96542C60}" srcOrd="0" destOrd="0" presId="urn:microsoft.com/office/officeart/2005/8/layout/hierarchy3"/>
    <dgm:cxn modelId="{BD6BA5E3-585D-4745-A07D-5EEB7E57F06A}" type="presOf" srcId="{9975E8C6-403F-4159-A9C1-709F715A8898}" destId="{9AB473B5-9DDA-450F-8D39-7B6C446CB8BF}" srcOrd="0" destOrd="0" presId="urn:microsoft.com/office/officeart/2005/8/layout/hierarchy3"/>
    <dgm:cxn modelId="{C24C4860-0FB6-427E-8D71-68DC76A47E61}" type="presOf" srcId="{6120FCD1-91E0-4EAB-9023-7F4FC63FE4ED}" destId="{8F652BA1-466D-485B-AAE7-C748CF2D5799}" srcOrd="0" destOrd="0" presId="urn:microsoft.com/office/officeart/2005/8/layout/hierarchy3"/>
    <dgm:cxn modelId="{4E1AB085-A60F-4651-8EFF-865DB0572C88}" type="presOf" srcId="{57C8DFA3-E59E-428C-BC58-08D0D2BC6F15}" destId="{FDA21FE0-81E8-4478-9E89-6FF7DDD80B33}" srcOrd="0" destOrd="0" presId="urn:microsoft.com/office/officeart/2005/8/layout/hierarchy3"/>
    <dgm:cxn modelId="{B052FC64-7B4C-4B94-A2CB-FB6C9BA1EC07}" srcId="{AC9558F4-87B2-4A79-B8B7-0109F3AF1085}" destId="{26EBBAD0-C54D-4F09-870E-48F0E8B32788}" srcOrd="1" destOrd="0" parTransId="{9975E8C6-403F-4159-A9C1-709F715A8898}" sibTransId="{1A6A78CB-4A99-43C7-BD72-01ACE585EDE7}"/>
    <dgm:cxn modelId="{0C6F1AB1-8094-4E03-B1AD-2EC218D11EF3}" type="presOf" srcId="{8A915790-9896-475B-BE6A-F8DBC7190CBD}" destId="{628D683B-8D61-44E5-B0AE-0F9700A89F3D}" srcOrd="1" destOrd="0" presId="urn:microsoft.com/office/officeart/2005/8/layout/hierarchy3"/>
    <dgm:cxn modelId="{E44BFC51-C9F8-49FD-A4DF-4EFA5367128B}" type="presOf" srcId="{32BBBA98-F1DF-4195-AA55-23BCD126F3EB}" destId="{FD3A7E93-5A76-4F0C-B031-040333CA3AEA}" srcOrd="0" destOrd="0" presId="urn:microsoft.com/office/officeart/2005/8/layout/hierarchy3"/>
    <dgm:cxn modelId="{D0615690-E2F8-43FB-92BF-D618CA5D4252}" srcId="{32BBBA98-F1DF-4195-AA55-23BCD126F3EB}" destId="{8A915790-9896-475B-BE6A-F8DBC7190CBD}" srcOrd="2" destOrd="0" parTransId="{8E3BA59E-D096-4F88-9803-06AAB82C7D2C}" sibTransId="{E70E6A71-BC0A-46CF-8FE6-868D71C4C426}"/>
    <dgm:cxn modelId="{A3E311F6-620D-4B7E-AECD-7017EC9841E0}" srcId="{32BBBA98-F1DF-4195-AA55-23BCD126F3EB}" destId="{AC9558F4-87B2-4A79-B8B7-0109F3AF1085}" srcOrd="1" destOrd="0" parTransId="{62559FD8-2159-4F3D-9744-7FA8066CB40F}" sibTransId="{D0BC9384-DDB5-4A96-B744-9A09B29A6692}"/>
    <dgm:cxn modelId="{976F60AE-9060-4FF8-904B-8237F5A2CFD9}" type="presOf" srcId="{A5BCB2FC-69CF-4AD9-974B-557829930A13}" destId="{77B32E59-21EE-4E16-A609-97BF69FFFFD3}" srcOrd="0" destOrd="0" presId="urn:microsoft.com/office/officeart/2005/8/layout/hierarchy3"/>
    <dgm:cxn modelId="{E8DD646C-9CE3-443E-867B-32547016DEE7}" srcId="{32BBBA98-F1DF-4195-AA55-23BCD126F3EB}" destId="{57C8DFA3-E59E-428C-BC58-08D0D2BC6F15}" srcOrd="0" destOrd="0" parTransId="{4505D9CB-C768-4510-A9D1-30BD41CD1177}" sibTransId="{C970D1A3-F597-44F8-8080-488A2309F56B}"/>
    <dgm:cxn modelId="{55F9AB09-5AA1-4416-A912-AE02B664E8EF}" type="presOf" srcId="{7C24C5DB-0B9E-4601-825E-2FFCE1EA269D}" destId="{CDEAC7DF-7CA3-4297-A1EC-D73D052A1727}" srcOrd="0" destOrd="0" presId="urn:microsoft.com/office/officeart/2005/8/layout/hierarchy3"/>
    <dgm:cxn modelId="{54EA3F7A-DB6F-422F-8E79-9AE8B06B6FC2}" type="presOf" srcId="{8243B2C3-D325-4690-80ED-CD16468D8339}" destId="{91F1C724-0F85-4BD3-9B5D-DC4672ED1B62}" srcOrd="0" destOrd="0" presId="urn:microsoft.com/office/officeart/2005/8/layout/hierarchy3"/>
    <dgm:cxn modelId="{8A115093-0F33-4DDA-B477-455DD13213D1}" type="presOf" srcId="{842D8C4A-71ED-4934-8332-5B07545AE1E0}" destId="{007776CF-DEBD-43CA-9025-99028465E87A}" srcOrd="0" destOrd="0" presId="urn:microsoft.com/office/officeart/2005/8/layout/hierarchy3"/>
    <dgm:cxn modelId="{1A9383FD-0B25-4AE5-B2BA-15147AE2BC4B}" type="presOf" srcId="{B9A7845B-E3C5-4AAC-A7C8-27B6E368B314}" destId="{1354D919-C33F-4617-9DF3-6BC2209DD84D}" srcOrd="0" destOrd="0" presId="urn:microsoft.com/office/officeart/2005/8/layout/hierarchy3"/>
    <dgm:cxn modelId="{124FAE1E-A06F-4CB7-9712-6C0A90E20120}" type="presOf" srcId="{AC9558F4-87B2-4A79-B8B7-0109F3AF1085}" destId="{0515247B-2E2A-4DD9-A9BF-EEDA2A3CE161}" srcOrd="0" destOrd="0" presId="urn:microsoft.com/office/officeart/2005/8/layout/hierarchy3"/>
    <dgm:cxn modelId="{103E951A-074F-4CE8-9E7A-EA41D00D57A3}" type="presOf" srcId="{AC9558F4-87B2-4A79-B8B7-0109F3AF1085}" destId="{CB597714-7F69-4D37-A858-7F40BB00365A}" srcOrd="1" destOrd="0" presId="urn:microsoft.com/office/officeart/2005/8/layout/hierarchy3"/>
    <dgm:cxn modelId="{96F3B6D7-DB32-430E-AB53-B7D810DD7E66}" type="presOf" srcId="{5FAB0C61-12EB-455A-B73D-090AE0313C51}" destId="{539A26EE-8E2F-4114-B86F-58D98981BEAC}" srcOrd="0" destOrd="0" presId="urn:microsoft.com/office/officeart/2005/8/layout/hierarchy3"/>
    <dgm:cxn modelId="{7FCED826-E969-4336-AFC9-E40DD5BFFE35}" srcId="{8A915790-9896-475B-BE6A-F8DBC7190CBD}" destId="{B9A7845B-E3C5-4AAC-A7C8-27B6E368B314}" srcOrd="1" destOrd="0" parTransId="{842D8C4A-71ED-4934-8332-5B07545AE1E0}" sibTransId="{522627B1-BB39-4372-9749-D36BE729EF1B}"/>
    <dgm:cxn modelId="{148F478E-C673-47A0-93A5-A421572FE58A}" type="presOf" srcId="{57C8DFA3-E59E-428C-BC58-08D0D2BC6F15}" destId="{6B5B48E9-96FF-40E4-8644-1C5D50FBDD0D}" srcOrd="1" destOrd="0" presId="urn:microsoft.com/office/officeart/2005/8/layout/hierarchy3"/>
    <dgm:cxn modelId="{2B4F1911-85E2-4E36-A412-D29C7BD72CAE}" type="presOf" srcId="{D1FA64AA-C6EF-4B30-912A-E7BDCF2D5BBE}" destId="{B873994A-57B4-4F3F-8C4D-D054D837DB5C}" srcOrd="0" destOrd="0" presId="urn:microsoft.com/office/officeart/2005/8/layout/hierarchy3"/>
    <dgm:cxn modelId="{A3C2D61A-E580-4DC0-A25C-1E6D8BA543E8}" type="presOf" srcId="{8A915790-9896-475B-BE6A-F8DBC7190CBD}" destId="{48C19A08-1B04-44C1-B816-1C6D505A4944}" srcOrd="0" destOrd="0" presId="urn:microsoft.com/office/officeart/2005/8/layout/hierarchy3"/>
    <dgm:cxn modelId="{95EDC09F-3352-4186-A841-9A1B28463E1A}" type="presOf" srcId="{26EBBAD0-C54D-4F09-870E-48F0E8B32788}" destId="{0488C205-01C4-4120-AF75-E1AADBA52D5C}" srcOrd="0" destOrd="0" presId="urn:microsoft.com/office/officeart/2005/8/layout/hierarchy3"/>
    <dgm:cxn modelId="{1FC6F919-BFDD-403C-82C3-1E8543E3C7EC}" type="presParOf" srcId="{FD3A7E93-5A76-4F0C-B031-040333CA3AEA}" destId="{049366D6-8C22-406A-8110-445F1D73552D}" srcOrd="0" destOrd="0" presId="urn:microsoft.com/office/officeart/2005/8/layout/hierarchy3"/>
    <dgm:cxn modelId="{BDCB6474-4D6D-4F7C-80FB-B800BE79C62F}" type="presParOf" srcId="{049366D6-8C22-406A-8110-445F1D73552D}" destId="{40F8541A-ED5C-43A5-85AA-BCFAA6C34BBC}" srcOrd="0" destOrd="0" presId="urn:microsoft.com/office/officeart/2005/8/layout/hierarchy3"/>
    <dgm:cxn modelId="{FACBF5BD-9F34-4508-B55A-1033829387EB}" type="presParOf" srcId="{40F8541A-ED5C-43A5-85AA-BCFAA6C34BBC}" destId="{FDA21FE0-81E8-4478-9E89-6FF7DDD80B33}" srcOrd="0" destOrd="0" presId="urn:microsoft.com/office/officeart/2005/8/layout/hierarchy3"/>
    <dgm:cxn modelId="{A872A05D-765B-4B04-8C21-9530E264A085}" type="presParOf" srcId="{40F8541A-ED5C-43A5-85AA-BCFAA6C34BBC}" destId="{6B5B48E9-96FF-40E4-8644-1C5D50FBDD0D}" srcOrd="1" destOrd="0" presId="urn:microsoft.com/office/officeart/2005/8/layout/hierarchy3"/>
    <dgm:cxn modelId="{B816020C-4725-49ED-8080-A52A3F83DA48}" type="presParOf" srcId="{049366D6-8C22-406A-8110-445F1D73552D}" destId="{4D86EBE2-81D5-44C2-8870-95098325A85A}" srcOrd="1" destOrd="0" presId="urn:microsoft.com/office/officeart/2005/8/layout/hierarchy3"/>
    <dgm:cxn modelId="{8AC6921E-51EF-44CF-B4C6-9C1A30ADF8AB}" type="presParOf" srcId="{4D86EBE2-81D5-44C2-8870-95098325A85A}" destId="{8CA1DC1C-8B1E-4A00-A276-506D7A9E6A53}" srcOrd="0" destOrd="0" presId="urn:microsoft.com/office/officeart/2005/8/layout/hierarchy3"/>
    <dgm:cxn modelId="{DCAC18ED-B64F-462C-8DC7-AB2673E3EC12}" type="presParOf" srcId="{4D86EBE2-81D5-44C2-8870-95098325A85A}" destId="{47A6601D-55E7-49AC-896E-D45A96542C60}" srcOrd="1" destOrd="0" presId="urn:microsoft.com/office/officeart/2005/8/layout/hierarchy3"/>
    <dgm:cxn modelId="{9EB1C81F-F8D3-4D41-85D8-74D6EEE94124}" type="presParOf" srcId="{4D86EBE2-81D5-44C2-8870-95098325A85A}" destId="{8F652BA1-466D-485B-AAE7-C748CF2D5799}" srcOrd="2" destOrd="0" presId="urn:microsoft.com/office/officeart/2005/8/layout/hierarchy3"/>
    <dgm:cxn modelId="{7054CD2D-8E79-4620-9741-1B4E45AF2C3D}" type="presParOf" srcId="{4D86EBE2-81D5-44C2-8870-95098325A85A}" destId="{539A26EE-8E2F-4114-B86F-58D98981BEAC}" srcOrd="3" destOrd="0" presId="urn:microsoft.com/office/officeart/2005/8/layout/hierarchy3"/>
    <dgm:cxn modelId="{90F114E1-3FC7-496D-BC36-85AC132339D8}" type="presParOf" srcId="{FD3A7E93-5A76-4F0C-B031-040333CA3AEA}" destId="{277FBBEB-C9BA-4626-9B43-4AFBEC6CD01A}" srcOrd="1" destOrd="0" presId="urn:microsoft.com/office/officeart/2005/8/layout/hierarchy3"/>
    <dgm:cxn modelId="{BE0537D2-0B05-49F8-8AE2-B417DC8C9BB3}" type="presParOf" srcId="{277FBBEB-C9BA-4626-9B43-4AFBEC6CD01A}" destId="{6514126A-31CC-4AF2-8101-8E7447E6F6E1}" srcOrd="0" destOrd="0" presId="urn:microsoft.com/office/officeart/2005/8/layout/hierarchy3"/>
    <dgm:cxn modelId="{32285272-FBF0-48BA-9168-8F26F0137536}" type="presParOf" srcId="{6514126A-31CC-4AF2-8101-8E7447E6F6E1}" destId="{0515247B-2E2A-4DD9-A9BF-EEDA2A3CE161}" srcOrd="0" destOrd="0" presId="urn:microsoft.com/office/officeart/2005/8/layout/hierarchy3"/>
    <dgm:cxn modelId="{392C5108-773C-4DAF-BDD8-4D4EBC98A602}" type="presParOf" srcId="{6514126A-31CC-4AF2-8101-8E7447E6F6E1}" destId="{CB597714-7F69-4D37-A858-7F40BB00365A}" srcOrd="1" destOrd="0" presId="urn:microsoft.com/office/officeart/2005/8/layout/hierarchy3"/>
    <dgm:cxn modelId="{78585C55-2237-4C3B-9EFF-E2EF53375CFF}" type="presParOf" srcId="{277FBBEB-C9BA-4626-9B43-4AFBEC6CD01A}" destId="{398F0248-969D-42EF-B8BD-866DDA9DDEE9}" srcOrd="1" destOrd="0" presId="urn:microsoft.com/office/officeart/2005/8/layout/hierarchy3"/>
    <dgm:cxn modelId="{CDEF7F6D-592E-4FE3-9EF9-03C830B70113}" type="presParOf" srcId="{398F0248-969D-42EF-B8BD-866DDA9DDEE9}" destId="{B873994A-57B4-4F3F-8C4D-D054D837DB5C}" srcOrd="0" destOrd="0" presId="urn:microsoft.com/office/officeart/2005/8/layout/hierarchy3"/>
    <dgm:cxn modelId="{CE6DC55F-FD95-4C97-849C-0566CE1125B2}" type="presParOf" srcId="{398F0248-969D-42EF-B8BD-866DDA9DDEE9}" destId="{77B32E59-21EE-4E16-A609-97BF69FFFFD3}" srcOrd="1" destOrd="0" presId="urn:microsoft.com/office/officeart/2005/8/layout/hierarchy3"/>
    <dgm:cxn modelId="{05205396-080D-451E-99F2-D049572139DD}" type="presParOf" srcId="{398F0248-969D-42EF-B8BD-866DDA9DDEE9}" destId="{9AB473B5-9DDA-450F-8D39-7B6C446CB8BF}" srcOrd="2" destOrd="0" presId="urn:microsoft.com/office/officeart/2005/8/layout/hierarchy3"/>
    <dgm:cxn modelId="{312B4C6D-4397-489E-ADE4-18DC693F2527}" type="presParOf" srcId="{398F0248-969D-42EF-B8BD-866DDA9DDEE9}" destId="{0488C205-01C4-4120-AF75-E1AADBA52D5C}" srcOrd="3" destOrd="0" presId="urn:microsoft.com/office/officeart/2005/8/layout/hierarchy3"/>
    <dgm:cxn modelId="{024A4E57-F07A-4C80-9ECB-4FD80B452E14}" type="presParOf" srcId="{FD3A7E93-5A76-4F0C-B031-040333CA3AEA}" destId="{68442D89-849F-4D2E-AE09-9395D3EDCEDD}" srcOrd="2" destOrd="0" presId="urn:microsoft.com/office/officeart/2005/8/layout/hierarchy3"/>
    <dgm:cxn modelId="{248AA439-BAF1-4FDE-9EC9-02B571CD4D4E}" type="presParOf" srcId="{68442D89-849F-4D2E-AE09-9395D3EDCEDD}" destId="{06E6C58D-04E2-4504-BE38-73BE9FFF71D1}" srcOrd="0" destOrd="0" presId="urn:microsoft.com/office/officeart/2005/8/layout/hierarchy3"/>
    <dgm:cxn modelId="{FFCB8BA3-ABFA-4F3D-BDC5-3B0081C4E545}" type="presParOf" srcId="{06E6C58D-04E2-4504-BE38-73BE9FFF71D1}" destId="{48C19A08-1B04-44C1-B816-1C6D505A4944}" srcOrd="0" destOrd="0" presId="urn:microsoft.com/office/officeart/2005/8/layout/hierarchy3"/>
    <dgm:cxn modelId="{C5B01A70-8401-4F9B-832E-8BF5B6ED18AB}" type="presParOf" srcId="{06E6C58D-04E2-4504-BE38-73BE9FFF71D1}" destId="{628D683B-8D61-44E5-B0AE-0F9700A89F3D}" srcOrd="1" destOrd="0" presId="urn:microsoft.com/office/officeart/2005/8/layout/hierarchy3"/>
    <dgm:cxn modelId="{BF6F3C22-D8FE-4E5C-ADC2-1950BACF5C90}" type="presParOf" srcId="{68442D89-849F-4D2E-AE09-9395D3EDCEDD}" destId="{538CB027-9F8C-4DA1-B06C-DD4BBE1CC0FF}" srcOrd="1" destOrd="0" presId="urn:microsoft.com/office/officeart/2005/8/layout/hierarchy3"/>
    <dgm:cxn modelId="{C296E786-8705-4056-89D2-44EF067308A8}" type="presParOf" srcId="{538CB027-9F8C-4DA1-B06C-DD4BBE1CC0FF}" destId="{91F1C724-0F85-4BD3-9B5D-DC4672ED1B62}" srcOrd="0" destOrd="0" presId="urn:microsoft.com/office/officeart/2005/8/layout/hierarchy3"/>
    <dgm:cxn modelId="{83399127-2DEE-4958-9FA6-293AD98C208E}" type="presParOf" srcId="{538CB027-9F8C-4DA1-B06C-DD4BBE1CC0FF}" destId="{CDEAC7DF-7CA3-4297-A1EC-D73D052A1727}" srcOrd="1" destOrd="0" presId="urn:microsoft.com/office/officeart/2005/8/layout/hierarchy3"/>
    <dgm:cxn modelId="{E4F48BCF-FAA1-4113-9798-CD595DEE454F}" type="presParOf" srcId="{538CB027-9F8C-4DA1-B06C-DD4BBE1CC0FF}" destId="{007776CF-DEBD-43CA-9025-99028465E87A}" srcOrd="2" destOrd="0" presId="urn:microsoft.com/office/officeart/2005/8/layout/hierarchy3"/>
    <dgm:cxn modelId="{0A24E75B-7797-435B-8557-CEEB9D15C3F0}" type="presParOf" srcId="{538CB027-9F8C-4DA1-B06C-DD4BBE1CC0FF}" destId="{1354D919-C33F-4617-9DF3-6BC2209DD84D}" srcOrd="3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8342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502471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7094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13892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70177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7867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005572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37352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44688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7320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96993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C6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39FD0-4808-49D2-A748-0DABC6F5012E}" type="datetimeFigureOut">
              <a:rPr lang="pt-BR" smtClean="0"/>
              <a:pPr/>
              <a:t>27/12/2018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B2FC2-CA84-46BF-AC14-EF730E90BB7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7990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ed.sc.gov.br/servicos/programas-e-projetos/6613-politica-de-educacao-prevencao-atencao-e-atendimento-as-violencias-na-escol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d.sc.gov.br/servicos/programas-e-projetos/6613-politica-de-educacao-prevencao-atencao-e-atendimento-as-violencias-na-escol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7" y="3030"/>
            <a:ext cx="6912767" cy="112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01761" y="1124744"/>
            <a:ext cx="6926624" cy="1200329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POLÍTICA DE EDUCAÇÃO, PREVENÇÃO, ATENÇÃO E ATENDIMENTO ÀS VIOLÊNCIAS NA ESCOLA</a:t>
            </a: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062794" y="3149082"/>
            <a:ext cx="50045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Arial Black" panose="020B0A04020102020204" pitchFamily="34" charset="0"/>
              </a:rPr>
              <a:t>ORIENTAÇÕES PARA APLICAÇÃO DO DOCUMENTO</a:t>
            </a:r>
          </a:p>
          <a:p>
            <a:pPr algn="ctr"/>
            <a:endParaRPr lang="pt-BR" sz="3200" b="1" dirty="0" smtClean="0">
              <a:latin typeface="Arial Black" panose="020B0A04020102020204" pitchFamily="34" charset="0"/>
            </a:endParaRPr>
          </a:p>
          <a:p>
            <a:pPr algn="ctr"/>
            <a:r>
              <a:rPr lang="pt-BR" sz="3200" i="1" dirty="0" smtClean="0">
                <a:latin typeface="Arial Black" panose="020B0A04020102020204" pitchFamily="34" charset="0"/>
              </a:rPr>
              <a:t>2019</a:t>
            </a:r>
            <a:endParaRPr lang="pt-BR" sz="3200" dirty="0" smtClean="0">
              <a:latin typeface="Arial Black" panose="020B0A040201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8028384" y="3030"/>
            <a:ext cx="1129472" cy="6854970"/>
            <a:chOff x="8028384" y="3030"/>
            <a:chExt cx="1129472" cy="685497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3030"/>
              <a:ext cx="1115616" cy="1121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5" y="1124743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2240" y="220216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336612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2240" y="453008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2240" y="569404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upo 24"/>
          <p:cNvGrpSpPr/>
          <p:nvPr/>
        </p:nvGrpSpPr>
        <p:grpSpPr>
          <a:xfrm>
            <a:off x="-13855" y="3030"/>
            <a:ext cx="1129472" cy="6854970"/>
            <a:chOff x="8028384" y="3030"/>
            <a:chExt cx="1129472" cy="6854970"/>
          </a:xfrm>
        </p:grpSpPr>
        <p:pic>
          <p:nvPicPr>
            <p:cNvPr id="26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3030"/>
              <a:ext cx="1115616" cy="1121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5" y="1124743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220216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28384" y="336612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2240" y="453008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2240" y="5694040"/>
              <a:ext cx="1115616" cy="1163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4201100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55" y="3030"/>
            <a:ext cx="1204808" cy="121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24" y="3030"/>
            <a:ext cx="1177177" cy="118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42977" y="-24"/>
            <a:ext cx="6858048" cy="1200329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SUMÁRIO</a:t>
            </a:r>
            <a:endParaRPr lang="pt-BR" sz="36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pt-B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500034" y="1428736"/>
            <a:ext cx="7929618" cy="5247590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sz="5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Apresentação </a:t>
            </a: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 </a:t>
            </a: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organização do material</a:t>
            </a:r>
            <a:endParaRPr lang="pt-BR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Política de Educa</a:t>
            </a: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ção, Prevenção, Atenção e Atendimento às Violências na Escola: objetivo e estrutura</a:t>
            </a:r>
            <a:endParaRPr lang="pt-BR" sz="2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 estrutura do NEPRE e a importância da REDE de Atendimento</a:t>
            </a: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Formação Continuada, NEPRE </a:t>
            </a:r>
            <a:r>
              <a:rPr lang="pt-BR" sz="2000" b="1" i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on</a:t>
            </a:r>
            <a:r>
              <a:rPr lang="pt-BR" sz="2000" b="1" i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2000" b="1" i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line</a:t>
            </a: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 implementação da Política e Fortalecimento dos </a:t>
            </a:r>
            <a:r>
              <a:rPr lang="pt-BR" sz="20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NEPREs</a:t>
            </a:r>
            <a:r>
              <a:rPr lang="pt-BR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</a:p>
          <a:p>
            <a:pPr marL="742950" indent="-742950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endParaRPr lang="pt-BR" sz="10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978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55" y="3030"/>
            <a:ext cx="1204808" cy="121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24" y="3030"/>
            <a:ext cx="1177177" cy="1211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42976" y="0"/>
            <a:ext cx="6858048" cy="1231106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sz="1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pt-BR" sz="2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 Apresentação e organização do Material</a:t>
            </a:r>
            <a:endParaRPr lang="pt-BR" sz="24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pt-BR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14282" y="1428736"/>
            <a:ext cx="8715436" cy="4916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sz="1350" dirty="0" smtClean="0"/>
              <a:t>Este documento é a </a:t>
            </a:r>
            <a:r>
              <a:rPr lang="pt-BR" sz="1350" b="1" dirty="0" smtClean="0"/>
              <a:t>segunda edição </a:t>
            </a:r>
            <a:r>
              <a:rPr lang="pt-BR" sz="1350" b="1" dirty="0" smtClean="0"/>
              <a:t>revisada </a:t>
            </a:r>
            <a:r>
              <a:rPr lang="pt-BR" sz="1350" dirty="0" smtClean="0"/>
              <a:t>da Política de Educação, Prevenção, Atenção e Atendimento às Violências na Escola, </a:t>
            </a:r>
            <a:r>
              <a:rPr lang="pt-BR" sz="1350" b="1" dirty="0" smtClean="0"/>
              <a:t>lançada pela SED em </a:t>
            </a:r>
            <a:r>
              <a:rPr lang="pt-BR" sz="1350" b="1" dirty="0" smtClean="0"/>
              <a:t>2011</a:t>
            </a:r>
            <a:r>
              <a:rPr lang="pt-BR" sz="1350" dirty="0" smtClean="0"/>
              <a:t>. Decorridos sete anos da primeira edição, esta versão ajusta-se à nova estrutura da Secretaria de Estado da Educação (SED) e das mudanças na Coordenadoria Regional da Grande Florianópolis bem como das Gerências Regionais de Educação que devem atuar em parceria com as Unidades de Atendimento e com as Supervisões de Política e de Gestão da Rede para melhor subsidiarem os </a:t>
            </a:r>
            <a:r>
              <a:rPr lang="pt-BR" sz="1350" dirty="0" err="1" smtClean="0"/>
              <a:t>NEPREs</a:t>
            </a:r>
            <a:r>
              <a:rPr lang="pt-BR" sz="1350" dirty="0" smtClean="0"/>
              <a:t> (Núcleos de Educação e Prevenção às Violências na Escola) em cada uma das escolas da Rede Estadual de Educação. Além disso, também atualiza o Marco Legal, alguns fundamentos e o glossário das violências.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sz="1350" dirty="0" smtClean="0"/>
              <a:t>O Caderno </a:t>
            </a:r>
            <a:r>
              <a:rPr lang="pt-BR" sz="1350" dirty="0" smtClean="0"/>
              <a:t>está organizado de forma a trazer um pouco da história e dos marcos legais que estabelece os princípios norteadores para a efetivação dos direitos humanos. Apresenta a Estrutura dos </a:t>
            </a:r>
            <a:r>
              <a:rPr lang="pt-BR" sz="1350" dirty="0" err="1" smtClean="0"/>
              <a:t>NEPREs</a:t>
            </a:r>
            <a:r>
              <a:rPr lang="pt-BR" sz="1350" dirty="0" smtClean="0"/>
              <a:t> e as principais atribuições de cada uma das suas instâncias. No capítulo 5 aborda os fundamentos desta política que integra as ações de </a:t>
            </a:r>
            <a:r>
              <a:rPr lang="pt-BR" sz="1350" b="1" dirty="0" smtClean="0"/>
              <a:t>educação</a:t>
            </a:r>
            <a:r>
              <a:rPr lang="pt-BR" sz="1350" dirty="0" smtClean="0"/>
              <a:t>, </a:t>
            </a:r>
            <a:r>
              <a:rPr lang="pt-BR" sz="1350" b="1" dirty="0" smtClean="0"/>
              <a:t>prevenção</a:t>
            </a:r>
            <a:r>
              <a:rPr lang="pt-BR" sz="1350" dirty="0" smtClean="0"/>
              <a:t>, </a:t>
            </a:r>
            <a:r>
              <a:rPr lang="pt-BR" sz="1350" b="1" dirty="0" smtClean="0"/>
              <a:t>atenção</a:t>
            </a:r>
            <a:r>
              <a:rPr lang="pt-BR" sz="1350" dirty="0" smtClean="0"/>
              <a:t> e </a:t>
            </a:r>
            <a:r>
              <a:rPr lang="pt-BR" sz="1350" b="1" dirty="0" smtClean="0"/>
              <a:t>atendimento</a:t>
            </a:r>
            <a:r>
              <a:rPr lang="pt-BR" sz="1350" dirty="0" smtClean="0"/>
              <a:t>, articuladas em </a:t>
            </a:r>
            <a:r>
              <a:rPr lang="pt-BR" sz="1350" b="1" dirty="0" smtClean="0"/>
              <a:t>rede </a:t>
            </a:r>
            <a:r>
              <a:rPr lang="pt-BR" sz="1350" b="1" dirty="0" err="1" smtClean="0"/>
              <a:t>intersetorial</a:t>
            </a:r>
            <a:r>
              <a:rPr lang="pt-BR" sz="1350" dirty="0" smtClean="0"/>
              <a:t>, objetivando a promoção de uma </a:t>
            </a:r>
            <a:r>
              <a:rPr lang="pt-BR" sz="1350" b="1" dirty="0" smtClean="0"/>
              <a:t>educação </a:t>
            </a:r>
            <a:r>
              <a:rPr lang="pt-BR" sz="1350" b="1" i="1" dirty="0" smtClean="0"/>
              <a:t>em</a:t>
            </a:r>
            <a:r>
              <a:rPr lang="pt-BR" sz="1350" b="1" dirty="0" smtClean="0"/>
              <a:t> e </a:t>
            </a:r>
            <a:r>
              <a:rPr lang="pt-BR" sz="1350" b="1" i="1" dirty="0" smtClean="0"/>
              <a:t>para</a:t>
            </a:r>
            <a:r>
              <a:rPr lang="pt-BR" sz="1350" b="1" dirty="0" smtClean="0"/>
              <a:t> os direitos humanos</a:t>
            </a:r>
            <a:r>
              <a:rPr lang="pt-BR" sz="1350" dirty="0" smtClean="0"/>
              <a:t>. Apresenta ainda a rede de atendimento, um modelo de fluxograma para o atendimento e o glossário de violências.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endParaRPr lang="pt-BR" sz="1350" dirty="0" smtClean="0"/>
          </a:p>
        </p:txBody>
      </p:sp>
    </p:spTree>
    <p:extLst>
      <p:ext uri="{BB962C8B-B14F-4D97-AF65-F5344CB8AC3E}">
        <p14:creationId xmlns:p14="http://schemas.microsoft.com/office/powerpoint/2010/main" xmlns="" val="986978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55" y="3030"/>
            <a:ext cx="1204808" cy="1354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24" y="3030"/>
            <a:ext cx="1177177" cy="1354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42976" y="0"/>
            <a:ext cx="6858048" cy="1326004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sz="15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2. A POLÍTICA DE EDUCAÇÃO, PREVENÇÃO, ATENÇÃO E ATENDIMENTO ÀS VIOLÊNCIAS NA ESCOLA: </a:t>
            </a:r>
          </a:p>
          <a:p>
            <a:pPr algn="ctr"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objetivo e estrutura</a:t>
            </a:r>
            <a:endParaRPr lang="pt-BR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14282" y="1428736"/>
            <a:ext cx="8715436" cy="397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sz="1600" dirty="0" smtClean="0"/>
              <a:t>Esta política, integra as ações de </a:t>
            </a:r>
            <a:r>
              <a:rPr lang="pt-BR" sz="1600" b="1" dirty="0" smtClean="0"/>
              <a:t>educação</a:t>
            </a:r>
            <a:r>
              <a:rPr lang="pt-BR" sz="1600" dirty="0" smtClean="0"/>
              <a:t>, </a:t>
            </a:r>
            <a:r>
              <a:rPr lang="pt-BR" sz="1600" b="1" dirty="0" smtClean="0"/>
              <a:t>prevenção</a:t>
            </a:r>
            <a:r>
              <a:rPr lang="pt-BR" sz="1600" dirty="0" smtClean="0"/>
              <a:t>, </a:t>
            </a:r>
            <a:r>
              <a:rPr lang="pt-BR" sz="1600" b="1" dirty="0" smtClean="0"/>
              <a:t>atenção</a:t>
            </a:r>
            <a:r>
              <a:rPr lang="pt-BR" sz="1600" dirty="0" smtClean="0"/>
              <a:t> e </a:t>
            </a:r>
            <a:r>
              <a:rPr lang="pt-BR" sz="1600" b="1" dirty="0" smtClean="0"/>
              <a:t>atendimento</a:t>
            </a:r>
            <a:r>
              <a:rPr lang="pt-BR" sz="1600" dirty="0" smtClean="0"/>
              <a:t> articuladas em </a:t>
            </a:r>
            <a:r>
              <a:rPr lang="pt-BR" sz="1600" b="1" dirty="0" smtClean="0"/>
              <a:t>rede </a:t>
            </a:r>
            <a:r>
              <a:rPr lang="pt-BR" sz="1600" b="1" dirty="0" err="1" smtClean="0"/>
              <a:t>intersetorial</a:t>
            </a:r>
            <a:r>
              <a:rPr lang="pt-BR" sz="1600" dirty="0" smtClean="0"/>
              <a:t>, objetivando a promoção de uma </a:t>
            </a:r>
            <a:r>
              <a:rPr lang="pt-BR" sz="1600" b="1" dirty="0" smtClean="0"/>
              <a:t>educação </a:t>
            </a:r>
            <a:r>
              <a:rPr lang="pt-BR" sz="1600" b="1" i="1" dirty="0" smtClean="0"/>
              <a:t>em</a:t>
            </a:r>
            <a:r>
              <a:rPr lang="pt-BR" sz="1600" b="1" dirty="0" smtClean="0"/>
              <a:t> e </a:t>
            </a:r>
            <a:r>
              <a:rPr lang="pt-BR" sz="1600" b="1" i="1" dirty="0" smtClean="0"/>
              <a:t>para</a:t>
            </a:r>
            <a:r>
              <a:rPr lang="pt-BR" sz="1600" b="1" dirty="0" smtClean="0"/>
              <a:t> os direitos humanos, </a:t>
            </a:r>
            <a:r>
              <a:rPr lang="pt-BR" sz="1600" dirty="0" smtClean="0"/>
              <a:t>pauta-se num conjunto de ordenamentos legais que estabelece princípios norteadores para a efetivação dos direitos  humanos, bem como em conhecimentos e fundamentos sobre </a:t>
            </a:r>
            <a:r>
              <a:rPr lang="pt-BR" sz="1600" b="1" dirty="0" smtClean="0"/>
              <a:t>violências</a:t>
            </a:r>
            <a:r>
              <a:rPr lang="pt-BR" sz="1600" dirty="0" smtClean="0"/>
              <a:t> </a:t>
            </a:r>
            <a:r>
              <a:rPr lang="pt-BR" sz="1600" i="1" dirty="0" smtClean="0"/>
              <a:t>da</a:t>
            </a:r>
            <a:r>
              <a:rPr lang="pt-BR" sz="1600" dirty="0" smtClean="0"/>
              <a:t>, </a:t>
            </a:r>
            <a:r>
              <a:rPr lang="pt-BR" sz="1600" i="1" dirty="0" smtClean="0"/>
              <a:t>à</a:t>
            </a:r>
            <a:r>
              <a:rPr lang="pt-BR" sz="1600" dirty="0" smtClean="0"/>
              <a:t> e </a:t>
            </a:r>
            <a:r>
              <a:rPr lang="pt-BR" sz="1600" i="1" dirty="0" smtClean="0"/>
              <a:t>na</a:t>
            </a:r>
            <a:r>
              <a:rPr lang="pt-BR" sz="1600" dirty="0" smtClean="0"/>
              <a:t> </a:t>
            </a:r>
            <a:r>
              <a:rPr lang="pt-BR" sz="1600" b="1" dirty="0" smtClean="0"/>
              <a:t>escola.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pt-BR" sz="1600" dirty="0" smtClean="0"/>
              <a:t>Com esta nova publicação, pretende-se a </a:t>
            </a:r>
            <a:r>
              <a:rPr lang="pt-BR" sz="1600" b="1" dirty="0" smtClean="0"/>
              <a:t>instituição da Política </a:t>
            </a:r>
            <a:r>
              <a:rPr lang="pt-BR" sz="1600" dirty="0" smtClean="0"/>
              <a:t>de Educação, Prevenção, Atenção e Atendimento às Violências na Escola </a:t>
            </a:r>
            <a:r>
              <a:rPr lang="pt-BR" sz="1600" b="1" dirty="0" smtClean="0"/>
              <a:t>que subsidie, configure e fortaleça o NEPRE </a:t>
            </a:r>
            <a:r>
              <a:rPr lang="pt-BR" sz="1600" dirty="0" smtClean="0"/>
              <a:t>formalmente </a:t>
            </a:r>
            <a:r>
              <a:rPr lang="pt-BR" sz="1600" b="1" dirty="0" smtClean="0"/>
              <a:t>na SED</a:t>
            </a:r>
            <a:r>
              <a:rPr lang="pt-BR" sz="1600" dirty="0" smtClean="0"/>
              <a:t>, </a:t>
            </a:r>
            <a:r>
              <a:rPr lang="pt-BR" sz="1600" b="1" dirty="0" smtClean="0"/>
              <a:t>na</a:t>
            </a:r>
            <a:r>
              <a:rPr lang="pt-BR" sz="1600" dirty="0" smtClean="0"/>
              <a:t> Coordenadoria Regional da Grande Florianópolis (</a:t>
            </a:r>
            <a:r>
              <a:rPr lang="pt-BR" sz="1600" b="1" dirty="0" smtClean="0"/>
              <a:t>COREF</a:t>
            </a:r>
            <a:r>
              <a:rPr lang="pt-BR" sz="1600" dirty="0" smtClean="0"/>
              <a:t>), </a:t>
            </a:r>
            <a:r>
              <a:rPr lang="pt-BR" sz="1600" b="1" dirty="0" smtClean="0"/>
              <a:t>nas </a:t>
            </a:r>
            <a:r>
              <a:rPr lang="pt-BR" sz="1600" b="1" dirty="0" err="1" smtClean="0"/>
              <a:t>GEREDs</a:t>
            </a:r>
            <a:r>
              <a:rPr lang="pt-BR" sz="1600" b="1" dirty="0" smtClean="0"/>
              <a:t> </a:t>
            </a:r>
            <a:r>
              <a:rPr lang="pt-BR" sz="1600" dirty="0" smtClean="0"/>
              <a:t>e </a:t>
            </a:r>
            <a:r>
              <a:rPr lang="pt-BR" sz="1600" b="1" dirty="0" smtClean="0"/>
              <a:t>nas escolas </a:t>
            </a:r>
            <a:r>
              <a:rPr lang="pt-BR" sz="1600" dirty="0" smtClean="0"/>
              <a:t>da rede estadual,  </a:t>
            </a:r>
            <a:r>
              <a:rPr lang="pt-BR" sz="1600" b="1" dirty="0" smtClean="0"/>
              <a:t>como um Núcleo de Estudos e Trabalhos de Educação, Prevenção, Atenção e Atendimento às Violências</a:t>
            </a:r>
            <a:r>
              <a:rPr lang="pt-BR" sz="1600" dirty="0" smtClean="0"/>
              <a:t>, sem deixar de atender a outras demandas, já escritas e publicadas, como educação sexual e uso/abuso de substâncias psicoativas.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4929190" y="4929198"/>
          <a:ext cx="2928958" cy="1928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98697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55" y="3031"/>
            <a:ext cx="1156831" cy="10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24" y="3030"/>
            <a:ext cx="1177177" cy="10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42976" y="0"/>
            <a:ext cx="6858048" cy="1038746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sz="15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3. A ESTRUTURA DO NEPRE</a:t>
            </a:r>
          </a:p>
          <a:p>
            <a:pPr algn="r"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A</a:t>
            </a:r>
            <a:endParaRPr lang="pt-BR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8" name="Diagrama 7"/>
          <p:cNvGraphicFramePr/>
          <p:nvPr/>
        </p:nvGraphicFramePr>
        <p:xfrm>
          <a:off x="142844" y="1397000"/>
          <a:ext cx="8858312" cy="5175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986978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55" y="3030"/>
            <a:ext cx="1204808" cy="10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24" y="3030"/>
            <a:ext cx="1177177" cy="10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42976" y="0"/>
            <a:ext cx="6858048" cy="1038746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sz="15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3. A IMPORTÂNCIA DA REDE DE ATENDIMENTO</a:t>
            </a:r>
          </a:p>
          <a:p>
            <a:pPr algn="r">
              <a:lnSpc>
                <a:spcPct val="150000"/>
              </a:lnSpc>
            </a:pPr>
            <a:r>
              <a:rPr lang="pt-BR" sz="15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Parte B</a:t>
            </a:r>
            <a:endParaRPr lang="pt-BR" sz="15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57158" y="1357298"/>
            <a:ext cx="8501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 articulação dos </a:t>
            </a:r>
            <a:r>
              <a:rPr lang="pt-BR" dirty="0" err="1" smtClean="0"/>
              <a:t>NEPREs</a:t>
            </a:r>
            <a:r>
              <a:rPr lang="pt-BR" dirty="0" smtClean="0"/>
              <a:t> com sua rede de atendimento é prevista nesta política e fundamental para a atenção e atendimento às violências, para além das ações pedagógicas possíveis no espaço escolar.</a:t>
            </a:r>
          </a:p>
          <a:p>
            <a:pPr algn="just"/>
            <a:endParaRPr lang="pt-BR" dirty="0"/>
          </a:p>
        </p:txBody>
      </p:sp>
      <p:pic>
        <p:nvPicPr>
          <p:cNvPr id="1026" name="Picture 2" descr="politicas prevenca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0826" y="2714620"/>
            <a:ext cx="2006240" cy="2947716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500034" y="2714620"/>
            <a:ext cx="54292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Para aprofundar ainda mais o que traz este material sobre a Rede de atendimento (capítulo 6) e o Fluxo da Atenção e do Atendimento (capítulo 7), indicamos ainda o estudo do 1º Caderno Pedagógico  </a:t>
            </a:r>
            <a:r>
              <a:rPr lang="pt-BR" b="1" dirty="0" smtClean="0"/>
              <a:t>Reflexões para a Implementação da Política  de Educação, Prevenção, Atenção e Atendimento às Violências na Escola, disponível em </a:t>
            </a:r>
            <a:r>
              <a:rPr lang="pt-BR" b="1" dirty="0" smtClean="0">
                <a:hlinkClick r:id="rId4"/>
              </a:rPr>
              <a:t>http://www.sed.sc.gov.br/servicos/programas-e-projetos/6613-politica-de-educacao-prevencao-atencao-e-atendimento-as-violencias-na-escola</a:t>
            </a:r>
            <a:r>
              <a:rPr lang="pt-BR" b="1" dirty="0" smtClean="0"/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86978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855" y="3030"/>
            <a:ext cx="1204808" cy="10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1024" y="3030"/>
            <a:ext cx="1177177" cy="1068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1142976" y="0"/>
            <a:ext cx="6858048" cy="1023550"/>
          </a:xfrm>
          <a:prstGeom prst="rect">
            <a:avLst/>
          </a:prstGeom>
          <a:solidFill>
            <a:srgbClr val="445535"/>
          </a:solidFill>
        </p:spPr>
        <p:txBody>
          <a:bodyPr wrap="square" rtlCol="0">
            <a:spAutoFit/>
          </a:bodyPr>
          <a:lstStyle/>
          <a:p>
            <a:pPr algn="ctr"/>
            <a:endParaRPr lang="pt-BR" sz="15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4. </a:t>
            </a: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Formação Continuada, NEPRE </a:t>
            </a:r>
            <a:r>
              <a:rPr lang="pt-BR" sz="1600" b="1" i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on</a:t>
            </a:r>
            <a:r>
              <a:rPr lang="pt-BR" sz="1600" b="1" i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pt-BR" sz="1600" b="1" i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line</a:t>
            </a: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, </a:t>
            </a: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Implementação </a:t>
            </a: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da Política e Fortalecimento dos </a:t>
            </a:r>
            <a:r>
              <a:rPr lang="pt-BR" sz="1600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NEPREs</a:t>
            </a:r>
            <a:r>
              <a:rPr lang="pt-BR" sz="1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.</a:t>
            </a:r>
            <a:endParaRPr lang="pt-BR" sz="16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57158" y="1357298"/>
            <a:ext cx="850112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 publicação desta segunda versão da Política reafirma que ainda temos alguns desafios a superar:</a:t>
            </a:r>
          </a:p>
          <a:p>
            <a:pPr algn="just"/>
            <a:endParaRPr lang="pt-BR" dirty="0" smtClean="0"/>
          </a:p>
          <a:p>
            <a:pPr algn="just">
              <a:buFont typeface="Wingdings" pitchFamily="2" charset="2"/>
              <a:buChar char="ü"/>
            </a:pPr>
            <a:r>
              <a:rPr lang="pt-BR" dirty="0" smtClean="0"/>
              <a:t>A efetiva Implementação da Política em todas as escolas da rede;</a:t>
            </a:r>
          </a:p>
          <a:p>
            <a:pPr algn="just">
              <a:buFont typeface="Wingdings" pitchFamily="2" charset="2"/>
              <a:buChar char="ü"/>
            </a:pPr>
            <a:r>
              <a:rPr lang="pt-BR" dirty="0" smtClean="0"/>
              <a:t>O Fortalecimento dos </a:t>
            </a:r>
            <a:r>
              <a:rPr lang="pt-BR" dirty="0" err="1" smtClean="0"/>
              <a:t>NEPREs</a:t>
            </a:r>
            <a:r>
              <a:rPr lang="pt-BR" dirty="0" smtClean="0"/>
              <a:t> já instituídos e a instituição naquelas escolas que ainda tem o núcleo somente no papel;</a:t>
            </a:r>
          </a:p>
          <a:p>
            <a:pPr algn="just">
              <a:buFont typeface="Wingdings" pitchFamily="2" charset="2"/>
              <a:buChar char="ü"/>
            </a:pPr>
            <a:r>
              <a:rPr lang="pt-BR" dirty="0" smtClean="0"/>
              <a:t> </a:t>
            </a:r>
            <a:r>
              <a:rPr lang="pt-BR" dirty="0" smtClean="0"/>
              <a:t>O uso da ferramenta NEPRE </a:t>
            </a:r>
            <a:r>
              <a:rPr lang="pt-BR" i="1" dirty="0" err="1" smtClean="0"/>
              <a:t>on</a:t>
            </a:r>
            <a:r>
              <a:rPr lang="pt-BR" i="1" dirty="0" smtClean="0"/>
              <a:t> </a:t>
            </a:r>
            <a:r>
              <a:rPr lang="pt-BR" i="1" dirty="0" err="1" smtClean="0"/>
              <a:t>line</a:t>
            </a:r>
            <a:r>
              <a:rPr lang="pt-BR" i="1" dirty="0" smtClean="0"/>
              <a:t> </a:t>
            </a:r>
            <a:r>
              <a:rPr lang="pt-BR" dirty="0" smtClean="0"/>
              <a:t>por todas as escolas e gerências; </a:t>
            </a:r>
          </a:p>
          <a:p>
            <a:pPr algn="ctr"/>
            <a:r>
              <a:rPr lang="pt-BR" sz="1400" dirty="0" smtClean="0"/>
              <a:t>(Você pode acompanhar o </a:t>
            </a:r>
            <a:r>
              <a:rPr lang="pt-BR" sz="1400" i="1" dirty="0" smtClean="0"/>
              <a:t>Relatório</a:t>
            </a:r>
            <a:r>
              <a:rPr lang="pt-BR" sz="1400" dirty="0" smtClean="0"/>
              <a:t> </a:t>
            </a:r>
            <a:r>
              <a:rPr lang="pt-BR" sz="1400" i="1" dirty="0" smtClean="0"/>
              <a:t>NEPRE </a:t>
            </a:r>
            <a:r>
              <a:rPr lang="pt-BR" sz="1400" i="1" dirty="0" err="1" smtClean="0"/>
              <a:t>on</a:t>
            </a:r>
            <a:r>
              <a:rPr lang="pt-BR" sz="1400" i="1" dirty="0" smtClean="0"/>
              <a:t> </a:t>
            </a:r>
            <a:r>
              <a:rPr lang="pt-BR" sz="1400" i="1" dirty="0" err="1" smtClean="0"/>
              <a:t>line</a:t>
            </a:r>
            <a:r>
              <a:rPr lang="pt-BR" sz="1400" i="1" dirty="0" smtClean="0"/>
              <a:t> 2018 </a:t>
            </a:r>
            <a:r>
              <a:rPr lang="pt-BR" sz="1400" dirty="0" smtClean="0"/>
              <a:t>e verificar que o uso desta importante ferramenta já é realidade em muitos </a:t>
            </a:r>
            <a:r>
              <a:rPr lang="pt-BR" sz="1400" dirty="0" err="1" smtClean="0"/>
              <a:t>NEPREs</a:t>
            </a:r>
            <a:r>
              <a:rPr lang="pt-BR" sz="1400" dirty="0" smtClean="0"/>
              <a:t>. Acesse </a:t>
            </a:r>
            <a:r>
              <a:rPr lang="pt-BR" sz="1400" dirty="0" smtClean="0"/>
              <a:t>o relatório em </a:t>
            </a:r>
            <a:r>
              <a:rPr lang="pt-BR" sz="1400" dirty="0" smtClean="0">
                <a:hlinkClick r:id="rId3"/>
              </a:rPr>
              <a:t>http://</a:t>
            </a:r>
            <a:r>
              <a:rPr lang="pt-BR" sz="1400" dirty="0" smtClean="0">
                <a:hlinkClick r:id="rId3"/>
              </a:rPr>
              <a:t>www.sed.sc.gov.br/servicos/programas-e-projetos/6613-politica-de-educacao-prevencao-atencao-e-atendimento-as-violencias-na-escola</a:t>
            </a:r>
            <a:r>
              <a:rPr lang="pt-BR" sz="1400" dirty="0" smtClean="0"/>
              <a:t>)</a:t>
            </a:r>
          </a:p>
          <a:p>
            <a:pPr algn="just">
              <a:buFont typeface="Wingdings" pitchFamily="2" charset="2"/>
              <a:buChar char="ü"/>
            </a:pPr>
            <a:r>
              <a:rPr lang="pt-BR" dirty="0" smtClean="0"/>
              <a:t>A formação continuada de Coordenadores/as de </a:t>
            </a:r>
            <a:r>
              <a:rPr lang="pt-BR" dirty="0" err="1" smtClean="0"/>
              <a:t>NEPREs</a:t>
            </a:r>
            <a:r>
              <a:rPr lang="pt-BR" dirty="0" smtClean="0"/>
              <a:t> , ampliando gradativamente para demais profissionais da área da educação  e demais áreas da rede de atendimento que fazem parte dos </a:t>
            </a:r>
            <a:r>
              <a:rPr lang="pt-BR" dirty="0" err="1" smtClean="0"/>
              <a:t>NEPREs</a:t>
            </a:r>
            <a:r>
              <a:rPr lang="pt-BR" dirty="0" smtClean="0"/>
              <a:t> </a:t>
            </a:r>
            <a:r>
              <a:rPr lang="pt-BR" dirty="0" smtClean="0"/>
              <a:t>nas regionais e nas escolas.</a:t>
            </a:r>
          </a:p>
          <a:p>
            <a:pPr algn="just">
              <a:buFont typeface="Wingdings" pitchFamily="2" charset="2"/>
              <a:buChar char="ü"/>
            </a:pP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Encontre outros materiais e informações sobre a Política de Educação, Prevenção, Atenção  e  Atendimento às Violências na escola no link acima e entre em contato em caso de dúvidas.</a:t>
            </a:r>
          </a:p>
          <a:p>
            <a:pPr algn="r"/>
            <a:r>
              <a:rPr lang="pt-BR" dirty="0" smtClean="0"/>
              <a:t>Boa leitura!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869783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792</Words>
  <Application>Microsoft Office PowerPoint</Application>
  <PresentationFormat>Apresentação na tela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Cesar Cassian Dalla Rosa</dc:creator>
  <cp:lastModifiedBy>Viviane.Rosa</cp:lastModifiedBy>
  <cp:revision>20</cp:revision>
  <dcterms:created xsi:type="dcterms:W3CDTF">2018-12-17T18:55:27Z</dcterms:created>
  <dcterms:modified xsi:type="dcterms:W3CDTF">2018-12-27T19:28:54Z</dcterms:modified>
</cp:coreProperties>
</file>